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97" r:id="rId3"/>
    <p:sldId id="279" r:id="rId4"/>
    <p:sldId id="280" r:id="rId5"/>
    <p:sldId id="281" r:id="rId6"/>
    <p:sldId id="282" r:id="rId7"/>
    <p:sldId id="307" r:id="rId8"/>
    <p:sldId id="283" r:id="rId9"/>
    <p:sldId id="308" r:id="rId10"/>
    <p:sldId id="284" r:id="rId11"/>
    <p:sldId id="309" r:id="rId12"/>
    <p:sldId id="311" r:id="rId13"/>
    <p:sldId id="312" r:id="rId14"/>
    <p:sldId id="310" r:id="rId15"/>
    <p:sldId id="285" r:id="rId16"/>
    <p:sldId id="286" r:id="rId17"/>
    <p:sldId id="287" r:id="rId18"/>
    <p:sldId id="288" r:id="rId19"/>
    <p:sldId id="306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424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B7722-0F49-4243-BAF9-02032E61444A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7C785-265C-4ADC-9010-1C370A2144C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299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3137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391925-AE74-415D-9C09-A8BFEF25EEEF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17095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858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08216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16044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8595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630CBC-9396-4661-B91C-8307EDE4027B}" type="slidenum">
              <a:rPr lang="en-CA" smtClean="0"/>
              <a:pPr eaLnBrk="1" hangingPunct="1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1064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3CC3E94-31D0-4317-85F9-BE968341744D}" type="slidenum">
              <a:rPr lang="en-CA" smtClean="0"/>
              <a:pPr eaLnBrk="1" hangingPunct="1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57235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B8EA2A-C060-47F3-AE9C-F175ABF0939A}" type="slidenum">
              <a:rPr lang="en-CA" smtClean="0"/>
              <a:pPr eaLnBrk="1" hangingPunct="1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24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5ED97-E817-429E-90F6-F8B918E407C4}" type="slidenum">
              <a:rPr lang="en-CA" smtClean="0"/>
              <a:pPr eaLnBrk="1" hangingPunct="1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84630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42FC949-6D14-4A12-98AE-8D066D2C7EA5}" type="slidenum">
              <a:rPr lang="en-CA" smtClean="0"/>
              <a:pPr eaLnBrk="1" hangingPunct="1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1412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D95120-BB95-4483-84BA-21C762A43954}" type="slidenum">
              <a:rPr lang="en-CA" smtClean="0"/>
              <a:pPr eaLnBrk="1" hangingPunct="1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03140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AEF832-528D-4566-90BE-C08F0FFF854C}" type="slidenum">
              <a:rPr lang="en-CA" smtClean="0"/>
              <a:pPr eaLnBrk="1" hangingPunct="1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7974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DC6575B-F951-4325-B553-27B79A447D1D}" type="slidenum">
              <a:rPr lang="en-CA" smtClean="0"/>
              <a:pPr eaLnBrk="1" hangingPunct="1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7218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A21531-40F2-4E2E-94AE-143ED2FEB5DF}" type="slidenum">
              <a:rPr lang="en-CA" smtClean="0"/>
              <a:pPr eaLnBrk="1" hangingPunct="1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8766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86E39C-26E3-4F65-A860-53C11D740639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2559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9884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8840DC-75F3-4D26-A177-999D2AD49977}" type="slidenum">
              <a:rPr lang="en-CA" smtClean="0"/>
              <a:pPr eaLnBrk="1" hangingPunct="1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3593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5681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oleObject" Target="../embeddings/oleObject161.bin"/><Relationship Id="rId18" Type="http://schemas.openxmlformats.org/officeDocument/2006/relationships/image" Target="../media/image99.wmf"/><Relationship Id="rId26" Type="http://schemas.openxmlformats.org/officeDocument/2006/relationships/image" Target="../media/image120.wmf"/><Relationship Id="rId39" Type="http://schemas.openxmlformats.org/officeDocument/2006/relationships/oleObject" Target="../embeddings/oleObject174.bin"/><Relationship Id="rId3" Type="http://schemas.openxmlformats.org/officeDocument/2006/relationships/oleObject" Target="../embeddings/oleObject156.bin"/><Relationship Id="rId21" Type="http://schemas.openxmlformats.org/officeDocument/2006/relationships/oleObject" Target="../embeddings/oleObject165.bin"/><Relationship Id="rId34" Type="http://schemas.openxmlformats.org/officeDocument/2006/relationships/image" Target="../media/image124.wmf"/><Relationship Id="rId42" Type="http://schemas.openxmlformats.org/officeDocument/2006/relationships/image" Target="../media/image128.wmf"/><Relationship Id="rId7" Type="http://schemas.openxmlformats.org/officeDocument/2006/relationships/oleObject" Target="../embeddings/oleObject158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163.bin"/><Relationship Id="rId25" Type="http://schemas.openxmlformats.org/officeDocument/2006/relationships/oleObject" Target="../embeddings/oleObject167.bin"/><Relationship Id="rId33" Type="http://schemas.openxmlformats.org/officeDocument/2006/relationships/oleObject" Target="../embeddings/oleObject171.bin"/><Relationship Id="rId38" Type="http://schemas.openxmlformats.org/officeDocument/2006/relationships/image" Target="../media/image126.wmf"/><Relationship Id="rId46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17.wmf"/><Relationship Id="rId20" Type="http://schemas.openxmlformats.org/officeDocument/2006/relationships/image" Target="../media/image118.wmf"/><Relationship Id="rId29" Type="http://schemas.openxmlformats.org/officeDocument/2006/relationships/oleObject" Target="../embeddings/oleObject169.bin"/><Relationship Id="rId41" Type="http://schemas.openxmlformats.org/officeDocument/2006/relationships/oleObject" Target="../embeddings/oleObject17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60.bin"/><Relationship Id="rId24" Type="http://schemas.openxmlformats.org/officeDocument/2006/relationships/image" Target="../media/image100.wmf"/><Relationship Id="rId32" Type="http://schemas.openxmlformats.org/officeDocument/2006/relationships/image" Target="../media/image123.wmf"/><Relationship Id="rId37" Type="http://schemas.openxmlformats.org/officeDocument/2006/relationships/oleObject" Target="../embeddings/oleObject173.bin"/><Relationship Id="rId40" Type="http://schemas.openxmlformats.org/officeDocument/2006/relationships/image" Target="../media/image127.wmf"/><Relationship Id="rId45" Type="http://schemas.openxmlformats.org/officeDocument/2006/relationships/oleObject" Target="../embeddings/oleObject177.bin"/><Relationship Id="rId5" Type="http://schemas.openxmlformats.org/officeDocument/2006/relationships/oleObject" Target="../embeddings/oleObject157.bin"/><Relationship Id="rId15" Type="http://schemas.openxmlformats.org/officeDocument/2006/relationships/oleObject" Target="../embeddings/oleObject162.bin"/><Relationship Id="rId23" Type="http://schemas.openxmlformats.org/officeDocument/2006/relationships/oleObject" Target="../embeddings/oleObject166.bin"/><Relationship Id="rId28" Type="http://schemas.openxmlformats.org/officeDocument/2006/relationships/image" Target="../media/image121.wmf"/><Relationship Id="rId36" Type="http://schemas.openxmlformats.org/officeDocument/2006/relationships/image" Target="../media/image125.wmf"/><Relationship Id="rId10" Type="http://schemas.openxmlformats.org/officeDocument/2006/relationships/image" Target="../media/image115.wmf"/><Relationship Id="rId19" Type="http://schemas.openxmlformats.org/officeDocument/2006/relationships/oleObject" Target="../embeddings/oleObject164.bin"/><Relationship Id="rId31" Type="http://schemas.openxmlformats.org/officeDocument/2006/relationships/oleObject" Target="../embeddings/oleObject170.bin"/><Relationship Id="rId44" Type="http://schemas.openxmlformats.org/officeDocument/2006/relationships/image" Target="../media/image129.wmf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59.bin"/><Relationship Id="rId14" Type="http://schemas.openxmlformats.org/officeDocument/2006/relationships/image" Target="../media/image116.wmf"/><Relationship Id="rId22" Type="http://schemas.openxmlformats.org/officeDocument/2006/relationships/image" Target="../media/image119.wmf"/><Relationship Id="rId27" Type="http://schemas.openxmlformats.org/officeDocument/2006/relationships/oleObject" Target="../embeddings/oleObject168.bin"/><Relationship Id="rId30" Type="http://schemas.openxmlformats.org/officeDocument/2006/relationships/image" Target="../media/image122.wmf"/><Relationship Id="rId35" Type="http://schemas.openxmlformats.org/officeDocument/2006/relationships/oleObject" Target="../embeddings/oleObject172.bin"/><Relationship Id="rId43" Type="http://schemas.openxmlformats.org/officeDocument/2006/relationships/oleObject" Target="../embeddings/oleObject17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3" Type="http://schemas.openxmlformats.org/officeDocument/2006/relationships/image" Target="../media/image130.png"/><Relationship Id="rId7" Type="http://schemas.openxmlformats.org/officeDocument/2006/relationships/image" Target="../media/image13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png"/><Relationship Id="rId5" Type="http://schemas.openxmlformats.org/officeDocument/2006/relationships/image" Target="../media/image132.png"/><Relationship Id="rId4" Type="http://schemas.openxmlformats.org/officeDocument/2006/relationships/image" Target="../media/image131.png"/><Relationship Id="rId9" Type="http://schemas.openxmlformats.org/officeDocument/2006/relationships/image" Target="../media/image13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183.bin"/><Relationship Id="rId18" Type="http://schemas.openxmlformats.org/officeDocument/2006/relationships/image" Target="../media/image137.wmf"/><Relationship Id="rId3" Type="http://schemas.openxmlformats.org/officeDocument/2006/relationships/oleObject" Target="../embeddings/oleObject178.bin"/><Relationship Id="rId21" Type="http://schemas.openxmlformats.org/officeDocument/2006/relationships/oleObject" Target="../embeddings/oleObject186.bin"/><Relationship Id="rId7" Type="http://schemas.openxmlformats.org/officeDocument/2006/relationships/oleObject" Target="../embeddings/oleObject180.bin"/><Relationship Id="rId12" Type="http://schemas.openxmlformats.org/officeDocument/2006/relationships/image" Target="../media/image134.wmf"/><Relationship Id="rId17" Type="http://schemas.openxmlformats.org/officeDocument/2006/relationships/oleObject" Target="../embeddings/oleObject185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36.wmf"/><Relationship Id="rId20" Type="http://schemas.openxmlformats.org/officeDocument/2006/relationships/image" Target="../media/image10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82.bin"/><Relationship Id="rId5" Type="http://schemas.openxmlformats.org/officeDocument/2006/relationships/oleObject" Target="../embeddings/oleObject179.bin"/><Relationship Id="rId15" Type="http://schemas.openxmlformats.org/officeDocument/2006/relationships/oleObject" Target="../embeddings/oleObject184.bin"/><Relationship Id="rId10" Type="http://schemas.openxmlformats.org/officeDocument/2006/relationships/image" Target="../media/image133.wmf"/><Relationship Id="rId19" Type="http://schemas.openxmlformats.org/officeDocument/2006/relationships/oleObject" Target="../embeddings/oleObject142.bin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81.bin"/><Relationship Id="rId14" Type="http://schemas.openxmlformats.org/officeDocument/2006/relationships/image" Target="../media/image135.wmf"/><Relationship Id="rId22" Type="http://schemas.openxmlformats.org/officeDocument/2006/relationships/image" Target="../media/image13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9.bin"/><Relationship Id="rId3" Type="http://schemas.openxmlformats.org/officeDocument/2006/relationships/image" Target="../media/image139.png"/><Relationship Id="rId7" Type="http://schemas.openxmlformats.org/officeDocument/2006/relationships/image" Target="../media/image140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8.bin"/><Relationship Id="rId11" Type="http://schemas.openxmlformats.org/officeDocument/2006/relationships/image" Target="../media/image142.wmf"/><Relationship Id="rId5" Type="http://schemas.openxmlformats.org/officeDocument/2006/relationships/image" Target="../media/image139.wmf"/><Relationship Id="rId10" Type="http://schemas.openxmlformats.org/officeDocument/2006/relationships/oleObject" Target="../embeddings/oleObject190.bin"/><Relationship Id="rId4" Type="http://schemas.openxmlformats.org/officeDocument/2006/relationships/oleObject" Target="../embeddings/oleObject187.bin"/><Relationship Id="rId9" Type="http://schemas.openxmlformats.org/officeDocument/2006/relationships/image" Target="../media/image141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6.bin"/><Relationship Id="rId18" Type="http://schemas.openxmlformats.org/officeDocument/2006/relationships/image" Target="../media/image150.wmf"/><Relationship Id="rId26" Type="http://schemas.openxmlformats.org/officeDocument/2006/relationships/image" Target="../media/image154.wmf"/><Relationship Id="rId39" Type="http://schemas.openxmlformats.org/officeDocument/2006/relationships/oleObject" Target="../embeddings/oleObject209.bin"/><Relationship Id="rId21" Type="http://schemas.openxmlformats.org/officeDocument/2006/relationships/oleObject" Target="../embeddings/oleObject200.bin"/><Relationship Id="rId34" Type="http://schemas.openxmlformats.org/officeDocument/2006/relationships/image" Target="../media/image158.wmf"/><Relationship Id="rId42" Type="http://schemas.openxmlformats.org/officeDocument/2006/relationships/image" Target="../media/image162.wmf"/><Relationship Id="rId47" Type="http://schemas.openxmlformats.org/officeDocument/2006/relationships/oleObject" Target="../embeddings/oleObject213.bin"/><Relationship Id="rId50" Type="http://schemas.openxmlformats.org/officeDocument/2006/relationships/image" Target="../media/image166.wmf"/><Relationship Id="rId55" Type="http://schemas.openxmlformats.org/officeDocument/2006/relationships/oleObject" Target="../embeddings/oleObject217.bin"/><Relationship Id="rId7" Type="http://schemas.openxmlformats.org/officeDocument/2006/relationships/oleObject" Target="../embeddings/oleObject193.bin"/><Relationship Id="rId12" Type="http://schemas.openxmlformats.org/officeDocument/2006/relationships/image" Target="../media/image147.wmf"/><Relationship Id="rId17" Type="http://schemas.openxmlformats.org/officeDocument/2006/relationships/oleObject" Target="../embeddings/oleObject198.bin"/><Relationship Id="rId25" Type="http://schemas.openxmlformats.org/officeDocument/2006/relationships/oleObject" Target="../embeddings/oleObject202.bin"/><Relationship Id="rId33" Type="http://schemas.openxmlformats.org/officeDocument/2006/relationships/oleObject" Target="../embeddings/oleObject206.bin"/><Relationship Id="rId38" Type="http://schemas.openxmlformats.org/officeDocument/2006/relationships/image" Target="../media/image160.wmf"/><Relationship Id="rId46" Type="http://schemas.openxmlformats.org/officeDocument/2006/relationships/image" Target="../media/image164.wmf"/><Relationship Id="rId59" Type="http://schemas.openxmlformats.org/officeDocument/2006/relationships/oleObject" Target="../embeddings/oleObject220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49.wmf"/><Relationship Id="rId20" Type="http://schemas.openxmlformats.org/officeDocument/2006/relationships/image" Target="../media/image151.wmf"/><Relationship Id="rId29" Type="http://schemas.openxmlformats.org/officeDocument/2006/relationships/oleObject" Target="../embeddings/oleObject204.bin"/><Relationship Id="rId41" Type="http://schemas.openxmlformats.org/officeDocument/2006/relationships/oleObject" Target="../embeddings/oleObject210.bin"/><Relationship Id="rId54" Type="http://schemas.openxmlformats.org/officeDocument/2006/relationships/image" Target="../media/image16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wmf"/><Relationship Id="rId11" Type="http://schemas.openxmlformats.org/officeDocument/2006/relationships/oleObject" Target="../embeddings/oleObject195.bin"/><Relationship Id="rId24" Type="http://schemas.openxmlformats.org/officeDocument/2006/relationships/image" Target="../media/image153.wmf"/><Relationship Id="rId32" Type="http://schemas.openxmlformats.org/officeDocument/2006/relationships/image" Target="../media/image157.wmf"/><Relationship Id="rId37" Type="http://schemas.openxmlformats.org/officeDocument/2006/relationships/oleObject" Target="../embeddings/oleObject208.bin"/><Relationship Id="rId40" Type="http://schemas.openxmlformats.org/officeDocument/2006/relationships/image" Target="../media/image161.wmf"/><Relationship Id="rId45" Type="http://schemas.openxmlformats.org/officeDocument/2006/relationships/oleObject" Target="../embeddings/oleObject212.bin"/><Relationship Id="rId53" Type="http://schemas.openxmlformats.org/officeDocument/2006/relationships/oleObject" Target="../embeddings/oleObject216.bin"/><Relationship Id="rId58" Type="http://schemas.openxmlformats.org/officeDocument/2006/relationships/oleObject" Target="../embeddings/oleObject219.bin"/><Relationship Id="rId5" Type="http://schemas.openxmlformats.org/officeDocument/2006/relationships/oleObject" Target="../embeddings/oleObject192.bin"/><Relationship Id="rId15" Type="http://schemas.openxmlformats.org/officeDocument/2006/relationships/oleObject" Target="../embeddings/oleObject197.bin"/><Relationship Id="rId23" Type="http://schemas.openxmlformats.org/officeDocument/2006/relationships/oleObject" Target="../embeddings/oleObject201.bin"/><Relationship Id="rId28" Type="http://schemas.openxmlformats.org/officeDocument/2006/relationships/image" Target="../media/image155.wmf"/><Relationship Id="rId36" Type="http://schemas.openxmlformats.org/officeDocument/2006/relationships/image" Target="../media/image159.wmf"/><Relationship Id="rId49" Type="http://schemas.openxmlformats.org/officeDocument/2006/relationships/oleObject" Target="../embeddings/oleObject214.bin"/><Relationship Id="rId57" Type="http://schemas.openxmlformats.org/officeDocument/2006/relationships/image" Target="../media/image169.wmf"/><Relationship Id="rId10" Type="http://schemas.openxmlformats.org/officeDocument/2006/relationships/image" Target="../media/image146.wmf"/><Relationship Id="rId19" Type="http://schemas.openxmlformats.org/officeDocument/2006/relationships/oleObject" Target="../embeddings/oleObject199.bin"/><Relationship Id="rId31" Type="http://schemas.openxmlformats.org/officeDocument/2006/relationships/oleObject" Target="../embeddings/oleObject205.bin"/><Relationship Id="rId44" Type="http://schemas.openxmlformats.org/officeDocument/2006/relationships/image" Target="../media/image163.wmf"/><Relationship Id="rId52" Type="http://schemas.openxmlformats.org/officeDocument/2006/relationships/image" Target="../media/image167.wmf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94.bin"/><Relationship Id="rId14" Type="http://schemas.openxmlformats.org/officeDocument/2006/relationships/image" Target="../media/image148.wmf"/><Relationship Id="rId22" Type="http://schemas.openxmlformats.org/officeDocument/2006/relationships/image" Target="../media/image152.wmf"/><Relationship Id="rId27" Type="http://schemas.openxmlformats.org/officeDocument/2006/relationships/oleObject" Target="../embeddings/oleObject203.bin"/><Relationship Id="rId30" Type="http://schemas.openxmlformats.org/officeDocument/2006/relationships/image" Target="../media/image156.wmf"/><Relationship Id="rId35" Type="http://schemas.openxmlformats.org/officeDocument/2006/relationships/oleObject" Target="../embeddings/oleObject207.bin"/><Relationship Id="rId43" Type="http://schemas.openxmlformats.org/officeDocument/2006/relationships/oleObject" Target="../embeddings/oleObject211.bin"/><Relationship Id="rId48" Type="http://schemas.openxmlformats.org/officeDocument/2006/relationships/image" Target="../media/image165.wmf"/><Relationship Id="rId56" Type="http://schemas.openxmlformats.org/officeDocument/2006/relationships/oleObject" Target="../embeddings/oleObject218.bin"/><Relationship Id="rId8" Type="http://schemas.openxmlformats.org/officeDocument/2006/relationships/image" Target="../media/image145.wmf"/><Relationship Id="rId51" Type="http://schemas.openxmlformats.org/officeDocument/2006/relationships/oleObject" Target="../embeddings/oleObject215.bin"/><Relationship Id="rId3" Type="http://schemas.openxmlformats.org/officeDocument/2006/relationships/oleObject" Target="../embeddings/oleObject19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1.bin"/><Relationship Id="rId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wmf"/><Relationship Id="rId5" Type="http://schemas.openxmlformats.org/officeDocument/2006/relationships/oleObject" Target="../embeddings/oleObject222.bin"/><Relationship Id="rId4" Type="http://schemas.openxmlformats.org/officeDocument/2006/relationships/image" Target="../media/image28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8.bin"/><Relationship Id="rId18" Type="http://schemas.openxmlformats.org/officeDocument/2006/relationships/image" Target="../media/image174.wmf"/><Relationship Id="rId26" Type="http://schemas.openxmlformats.org/officeDocument/2006/relationships/image" Target="../media/image178.wmf"/><Relationship Id="rId39" Type="http://schemas.openxmlformats.org/officeDocument/2006/relationships/image" Target="../media/image114.wmf"/><Relationship Id="rId21" Type="http://schemas.openxmlformats.org/officeDocument/2006/relationships/oleObject" Target="../embeddings/oleObject232.bin"/><Relationship Id="rId34" Type="http://schemas.openxmlformats.org/officeDocument/2006/relationships/oleObject" Target="../embeddings/oleObject239.bin"/><Relationship Id="rId42" Type="http://schemas.openxmlformats.org/officeDocument/2006/relationships/oleObject" Target="../embeddings/oleObject243.bin"/><Relationship Id="rId47" Type="http://schemas.openxmlformats.org/officeDocument/2006/relationships/image" Target="../media/image186.wmf"/><Relationship Id="rId50" Type="http://schemas.openxmlformats.org/officeDocument/2006/relationships/oleObject" Target="../embeddings/oleObject247.bin"/><Relationship Id="rId55" Type="http://schemas.openxmlformats.org/officeDocument/2006/relationships/image" Target="../media/image190.wmf"/><Relationship Id="rId63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225.bin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173.wmf"/><Relationship Id="rId20" Type="http://schemas.openxmlformats.org/officeDocument/2006/relationships/image" Target="../media/image175.wmf"/><Relationship Id="rId29" Type="http://schemas.openxmlformats.org/officeDocument/2006/relationships/oleObject" Target="../embeddings/oleObject236.bin"/><Relationship Id="rId41" Type="http://schemas.openxmlformats.org/officeDocument/2006/relationships/image" Target="../media/image115.wmf"/><Relationship Id="rId54" Type="http://schemas.openxmlformats.org/officeDocument/2006/relationships/oleObject" Target="../embeddings/oleObject249.bin"/><Relationship Id="rId62" Type="http://schemas.openxmlformats.org/officeDocument/2006/relationships/image" Target="../media/image19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227.bin"/><Relationship Id="rId24" Type="http://schemas.openxmlformats.org/officeDocument/2006/relationships/image" Target="../media/image177.wmf"/><Relationship Id="rId32" Type="http://schemas.openxmlformats.org/officeDocument/2006/relationships/image" Target="../media/image181.wmf"/><Relationship Id="rId37" Type="http://schemas.openxmlformats.org/officeDocument/2006/relationships/image" Target="../media/image183.wmf"/><Relationship Id="rId40" Type="http://schemas.openxmlformats.org/officeDocument/2006/relationships/oleObject" Target="../embeddings/oleObject242.bin"/><Relationship Id="rId45" Type="http://schemas.openxmlformats.org/officeDocument/2006/relationships/image" Target="../media/image185.wmf"/><Relationship Id="rId53" Type="http://schemas.openxmlformats.org/officeDocument/2006/relationships/image" Target="../media/image189.wmf"/><Relationship Id="rId58" Type="http://schemas.openxmlformats.org/officeDocument/2006/relationships/oleObject" Target="../embeddings/oleObject251.bin"/><Relationship Id="rId5" Type="http://schemas.openxmlformats.org/officeDocument/2006/relationships/oleObject" Target="../embeddings/oleObject224.bin"/><Relationship Id="rId15" Type="http://schemas.openxmlformats.org/officeDocument/2006/relationships/oleObject" Target="../embeddings/oleObject229.bin"/><Relationship Id="rId23" Type="http://schemas.openxmlformats.org/officeDocument/2006/relationships/oleObject" Target="../embeddings/oleObject233.bin"/><Relationship Id="rId28" Type="http://schemas.openxmlformats.org/officeDocument/2006/relationships/image" Target="../media/image179.wmf"/><Relationship Id="rId36" Type="http://schemas.openxmlformats.org/officeDocument/2006/relationships/oleObject" Target="../embeddings/oleObject240.bin"/><Relationship Id="rId49" Type="http://schemas.openxmlformats.org/officeDocument/2006/relationships/image" Target="../media/image187.wmf"/><Relationship Id="rId57" Type="http://schemas.openxmlformats.org/officeDocument/2006/relationships/image" Target="../media/image191.wmf"/><Relationship Id="rId61" Type="http://schemas.openxmlformats.org/officeDocument/2006/relationships/oleObject" Target="../embeddings/oleObject253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231.bin"/><Relationship Id="rId31" Type="http://schemas.openxmlformats.org/officeDocument/2006/relationships/oleObject" Target="../embeddings/oleObject237.bin"/><Relationship Id="rId44" Type="http://schemas.openxmlformats.org/officeDocument/2006/relationships/oleObject" Target="../embeddings/oleObject244.bin"/><Relationship Id="rId52" Type="http://schemas.openxmlformats.org/officeDocument/2006/relationships/oleObject" Target="../embeddings/oleObject248.bin"/><Relationship Id="rId60" Type="http://schemas.openxmlformats.org/officeDocument/2006/relationships/image" Target="../media/image192.wmf"/><Relationship Id="rId4" Type="http://schemas.openxmlformats.org/officeDocument/2006/relationships/image" Target="../media/image171.wmf"/><Relationship Id="rId9" Type="http://schemas.openxmlformats.org/officeDocument/2006/relationships/oleObject" Target="../embeddings/oleObject226.bin"/><Relationship Id="rId14" Type="http://schemas.openxmlformats.org/officeDocument/2006/relationships/image" Target="../media/image172.wmf"/><Relationship Id="rId22" Type="http://schemas.openxmlformats.org/officeDocument/2006/relationships/image" Target="../media/image176.wmf"/><Relationship Id="rId27" Type="http://schemas.openxmlformats.org/officeDocument/2006/relationships/oleObject" Target="../embeddings/oleObject235.bin"/><Relationship Id="rId30" Type="http://schemas.openxmlformats.org/officeDocument/2006/relationships/image" Target="../media/image180.wmf"/><Relationship Id="rId35" Type="http://schemas.openxmlformats.org/officeDocument/2006/relationships/image" Target="../media/image182.wmf"/><Relationship Id="rId43" Type="http://schemas.openxmlformats.org/officeDocument/2006/relationships/image" Target="../media/image184.wmf"/><Relationship Id="rId48" Type="http://schemas.openxmlformats.org/officeDocument/2006/relationships/oleObject" Target="../embeddings/oleObject246.bin"/><Relationship Id="rId56" Type="http://schemas.openxmlformats.org/officeDocument/2006/relationships/oleObject" Target="../embeddings/oleObject250.bin"/><Relationship Id="rId8" Type="http://schemas.openxmlformats.org/officeDocument/2006/relationships/image" Target="../media/image35.wmf"/><Relationship Id="rId51" Type="http://schemas.openxmlformats.org/officeDocument/2006/relationships/image" Target="../media/image188.wmf"/><Relationship Id="rId3" Type="http://schemas.openxmlformats.org/officeDocument/2006/relationships/oleObject" Target="../embeddings/oleObject223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230.bin"/><Relationship Id="rId25" Type="http://schemas.openxmlformats.org/officeDocument/2006/relationships/oleObject" Target="../embeddings/oleObject234.bin"/><Relationship Id="rId33" Type="http://schemas.openxmlformats.org/officeDocument/2006/relationships/oleObject" Target="../embeddings/oleObject238.bin"/><Relationship Id="rId38" Type="http://schemas.openxmlformats.org/officeDocument/2006/relationships/oleObject" Target="../embeddings/oleObject241.bin"/><Relationship Id="rId46" Type="http://schemas.openxmlformats.org/officeDocument/2006/relationships/oleObject" Target="../embeddings/oleObject245.bin"/><Relationship Id="rId59" Type="http://schemas.openxmlformats.org/officeDocument/2006/relationships/oleObject" Target="../embeddings/oleObject252.bin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59.bin"/><Relationship Id="rId18" Type="http://schemas.openxmlformats.org/officeDocument/2006/relationships/image" Target="../media/image197.wmf"/><Relationship Id="rId26" Type="http://schemas.openxmlformats.org/officeDocument/2006/relationships/image" Target="../media/image200.wmf"/><Relationship Id="rId39" Type="http://schemas.openxmlformats.org/officeDocument/2006/relationships/oleObject" Target="../embeddings/oleObject272.bin"/><Relationship Id="rId21" Type="http://schemas.openxmlformats.org/officeDocument/2006/relationships/oleObject" Target="../embeddings/oleObject263.bin"/><Relationship Id="rId34" Type="http://schemas.openxmlformats.org/officeDocument/2006/relationships/image" Target="../media/image204.wmf"/><Relationship Id="rId42" Type="http://schemas.openxmlformats.org/officeDocument/2006/relationships/image" Target="../media/image184.wmf"/><Relationship Id="rId47" Type="http://schemas.openxmlformats.org/officeDocument/2006/relationships/oleObject" Target="../embeddings/oleObject276.bin"/><Relationship Id="rId50" Type="http://schemas.openxmlformats.org/officeDocument/2006/relationships/image" Target="../media/image211.wmf"/><Relationship Id="rId55" Type="http://schemas.openxmlformats.org/officeDocument/2006/relationships/oleObject" Target="../embeddings/oleObject280.bin"/><Relationship Id="rId63" Type="http://schemas.openxmlformats.org/officeDocument/2006/relationships/oleObject" Target="../embeddings/oleObject284.bin"/><Relationship Id="rId7" Type="http://schemas.openxmlformats.org/officeDocument/2006/relationships/oleObject" Target="../embeddings/oleObject256.bin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172.wmf"/><Relationship Id="rId20" Type="http://schemas.openxmlformats.org/officeDocument/2006/relationships/image" Target="../media/image174.wmf"/><Relationship Id="rId29" Type="http://schemas.openxmlformats.org/officeDocument/2006/relationships/oleObject" Target="../embeddings/oleObject267.bin"/><Relationship Id="rId41" Type="http://schemas.openxmlformats.org/officeDocument/2006/relationships/oleObject" Target="../embeddings/oleObject273.bin"/><Relationship Id="rId54" Type="http://schemas.openxmlformats.org/officeDocument/2006/relationships/image" Target="../media/image213.wmf"/><Relationship Id="rId62" Type="http://schemas.openxmlformats.org/officeDocument/2006/relationships/image" Target="../media/image21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5.wmf"/><Relationship Id="rId11" Type="http://schemas.openxmlformats.org/officeDocument/2006/relationships/oleObject" Target="../embeddings/oleObject258.bin"/><Relationship Id="rId24" Type="http://schemas.openxmlformats.org/officeDocument/2006/relationships/image" Target="../media/image199.wmf"/><Relationship Id="rId32" Type="http://schemas.openxmlformats.org/officeDocument/2006/relationships/image" Target="../media/image203.wmf"/><Relationship Id="rId37" Type="http://schemas.openxmlformats.org/officeDocument/2006/relationships/oleObject" Target="../embeddings/oleObject271.bin"/><Relationship Id="rId40" Type="http://schemas.openxmlformats.org/officeDocument/2006/relationships/image" Target="../media/image207.wmf"/><Relationship Id="rId45" Type="http://schemas.openxmlformats.org/officeDocument/2006/relationships/oleObject" Target="../embeddings/oleObject275.bin"/><Relationship Id="rId53" Type="http://schemas.openxmlformats.org/officeDocument/2006/relationships/oleObject" Target="../embeddings/oleObject279.bin"/><Relationship Id="rId58" Type="http://schemas.openxmlformats.org/officeDocument/2006/relationships/image" Target="../media/image215.wmf"/><Relationship Id="rId5" Type="http://schemas.openxmlformats.org/officeDocument/2006/relationships/oleObject" Target="../embeddings/oleObject255.bin"/><Relationship Id="rId15" Type="http://schemas.openxmlformats.org/officeDocument/2006/relationships/oleObject" Target="../embeddings/oleObject260.bin"/><Relationship Id="rId23" Type="http://schemas.openxmlformats.org/officeDocument/2006/relationships/oleObject" Target="../embeddings/oleObject264.bin"/><Relationship Id="rId28" Type="http://schemas.openxmlformats.org/officeDocument/2006/relationships/image" Target="../media/image201.wmf"/><Relationship Id="rId36" Type="http://schemas.openxmlformats.org/officeDocument/2006/relationships/image" Target="../media/image205.wmf"/><Relationship Id="rId49" Type="http://schemas.openxmlformats.org/officeDocument/2006/relationships/oleObject" Target="../embeddings/oleObject277.bin"/><Relationship Id="rId57" Type="http://schemas.openxmlformats.org/officeDocument/2006/relationships/oleObject" Target="../embeddings/oleObject281.bin"/><Relationship Id="rId61" Type="http://schemas.openxmlformats.org/officeDocument/2006/relationships/oleObject" Target="../embeddings/oleObject283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262.bin"/><Relationship Id="rId31" Type="http://schemas.openxmlformats.org/officeDocument/2006/relationships/oleObject" Target="../embeddings/oleObject268.bin"/><Relationship Id="rId44" Type="http://schemas.openxmlformats.org/officeDocument/2006/relationships/image" Target="../media/image208.wmf"/><Relationship Id="rId52" Type="http://schemas.openxmlformats.org/officeDocument/2006/relationships/image" Target="../media/image212.wmf"/><Relationship Id="rId60" Type="http://schemas.openxmlformats.org/officeDocument/2006/relationships/image" Target="../media/image216.wmf"/><Relationship Id="rId4" Type="http://schemas.openxmlformats.org/officeDocument/2006/relationships/image" Target="../media/image194.wmf"/><Relationship Id="rId9" Type="http://schemas.openxmlformats.org/officeDocument/2006/relationships/oleObject" Target="../embeddings/oleObject257.bin"/><Relationship Id="rId14" Type="http://schemas.openxmlformats.org/officeDocument/2006/relationships/image" Target="../media/image37.wmf"/><Relationship Id="rId22" Type="http://schemas.openxmlformats.org/officeDocument/2006/relationships/image" Target="../media/image198.wmf"/><Relationship Id="rId27" Type="http://schemas.openxmlformats.org/officeDocument/2006/relationships/oleObject" Target="../embeddings/oleObject266.bin"/><Relationship Id="rId30" Type="http://schemas.openxmlformats.org/officeDocument/2006/relationships/image" Target="../media/image202.wmf"/><Relationship Id="rId35" Type="http://schemas.openxmlformats.org/officeDocument/2006/relationships/oleObject" Target="../embeddings/oleObject270.bin"/><Relationship Id="rId43" Type="http://schemas.openxmlformats.org/officeDocument/2006/relationships/oleObject" Target="../embeddings/oleObject274.bin"/><Relationship Id="rId48" Type="http://schemas.openxmlformats.org/officeDocument/2006/relationships/image" Target="../media/image210.wmf"/><Relationship Id="rId56" Type="http://schemas.openxmlformats.org/officeDocument/2006/relationships/image" Target="../media/image214.wmf"/><Relationship Id="rId64" Type="http://schemas.openxmlformats.org/officeDocument/2006/relationships/hyperlink" Target="http://www.bcmath.ca/" TargetMode="External"/><Relationship Id="rId8" Type="http://schemas.openxmlformats.org/officeDocument/2006/relationships/image" Target="../media/image196.wmf"/><Relationship Id="rId51" Type="http://schemas.openxmlformats.org/officeDocument/2006/relationships/oleObject" Target="../embeddings/oleObject278.bin"/><Relationship Id="rId3" Type="http://schemas.openxmlformats.org/officeDocument/2006/relationships/oleObject" Target="../embeddings/oleObject254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261.bin"/><Relationship Id="rId25" Type="http://schemas.openxmlformats.org/officeDocument/2006/relationships/oleObject" Target="../embeddings/oleObject265.bin"/><Relationship Id="rId33" Type="http://schemas.openxmlformats.org/officeDocument/2006/relationships/oleObject" Target="../embeddings/oleObject269.bin"/><Relationship Id="rId38" Type="http://schemas.openxmlformats.org/officeDocument/2006/relationships/image" Target="../media/image206.wmf"/><Relationship Id="rId46" Type="http://schemas.openxmlformats.org/officeDocument/2006/relationships/image" Target="../media/image209.wmf"/><Relationship Id="rId59" Type="http://schemas.openxmlformats.org/officeDocument/2006/relationships/oleObject" Target="../embeddings/oleObject282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90.bin"/><Relationship Id="rId18" Type="http://schemas.openxmlformats.org/officeDocument/2006/relationships/image" Target="../media/image222.wmf"/><Relationship Id="rId26" Type="http://schemas.openxmlformats.org/officeDocument/2006/relationships/image" Target="../media/image175.wmf"/><Relationship Id="rId39" Type="http://schemas.openxmlformats.org/officeDocument/2006/relationships/oleObject" Target="../embeddings/oleObject303.bin"/><Relationship Id="rId3" Type="http://schemas.openxmlformats.org/officeDocument/2006/relationships/oleObject" Target="../embeddings/oleObject285.bin"/><Relationship Id="rId21" Type="http://schemas.openxmlformats.org/officeDocument/2006/relationships/oleObject" Target="../embeddings/oleObject294.bin"/><Relationship Id="rId34" Type="http://schemas.openxmlformats.org/officeDocument/2006/relationships/image" Target="../media/image228.wmf"/><Relationship Id="rId42" Type="http://schemas.openxmlformats.org/officeDocument/2006/relationships/image" Target="../media/image232.wmf"/><Relationship Id="rId47" Type="http://schemas.openxmlformats.org/officeDocument/2006/relationships/oleObject" Target="../embeddings/oleObject307.bin"/><Relationship Id="rId7" Type="http://schemas.openxmlformats.org/officeDocument/2006/relationships/oleObject" Target="../embeddings/oleObject287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292.bin"/><Relationship Id="rId25" Type="http://schemas.openxmlformats.org/officeDocument/2006/relationships/oleObject" Target="../embeddings/oleObject296.bin"/><Relationship Id="rId33" Type="http://schemas.openxmlformats.org/officeDocument/2006/relationships/oleObject" Target="../embeddings/oleObject300.bin"/><Relationship Id="rId38" Type="http://schemas.openxmlformats.org/officeDocument/2006/relationships/image" Target="../media/image230.wmf"/><Relationship Id="rId46" Type="http://schemas.openxmlformats.org/officeDocument/2006/relationships/image" Target="../media/image234.wmf"/><Relationship Id="rId2" Type="http://schemas.openxmlformats.org/officeDocument/2006/relationships/notesSlide" Target="../notesSlides/notesSlide18.xml"/><Relationship Id="rId16" Type="http://schemas.openxmlformats.org/officeDocument/2006/relationships/image" Target="../media/image221.wmf"/><Relationship Id="rId20" Type="http://schemas.openxmlformats.org/officeDocument/2006/relationships/image" Target="../media/image223.wmf"/><Relationship Id="rId29" Type="http://schemas.openxmlformats.org/officeDocument/2006/relationships/oleObject" Target="../embeddings/oleObject298.bin"/><Relationship Id="rId41" Type="http://schemas.openxmlformats.org/officeDocument/2006/relationships/oleObject" Target="../embeddings/oleObject30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9.wmf"/><Relationship Id="rId11" Type="http://schemas.openxmlformats.org/officeDocument/2006/relationships/oleObject" Target="../embeddings/oleObject289.bin"/><Relationship Id="rId24" Type="http://schemas.openxmlformats.org/officeDocument/2006/relationships/image" Target="../media/image225.wmf"/><Relationship Id="rId32" Type="http://schemas.openxmlformats.org/officeDocument/2006/relationships/image" Target="../media/image227.wmf"/><Relationship Id="rId37" Type="http://schemas.openxmlformats.org/officeDocument/2006/relationships/oleObject" Target="../embeddings/oleObject302.bin"/><Relationship Id="rId40" Type="http://schemas.openxmlformats.org/officeDocument/2006/relationships/image" Target="../media/image231.wmf"/><Relationship Id="rId45" Type="http://schemas.openxmlformats.org/officeDocument/2006/relationships/oleObject" Target="../embeddings/oleObject306.bin"/><Relationship Id="rId5" Type="http://schemas.openxmlformats.org/officeDocument/2006/relationships/oleObject" Target="../embeddings/oleObject286.bin"/><Relationship Id="rId15" Type="http://schemas.openxmlformats.org/officeDocument/2006/relationships/oleObject" Target="../embeddings/oleObject291.bin"/><Relationship Id="rId23" Type="http://schemas.openxmlformats.org/officeDocument/2006/relationships/oleObject" Target="../embeddings/oleObject295.bin"/><Relationship Id="rId28" Type="http://schemas.openxmlformats.org/officeDocument/2006/relationships/image" Target="../media/image176.wmf"/><Relationship Id="rId36" Type="http://schemas.openxmlformats.org/officeDocument/2006/relationships/image" Target="../media/image229.wmf"/><Relationship Id="rId49" Type="http://schemas.openxmlformats.org/officeDocument/2006/relationships/hyperlink" Target="http://www.bcmath.ca/" TargetMode="External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293.bin"/><Relationship Id="rId31" Type="http://schemas.openxmlformats.org/officeDocument/2006/relationships/oleObject" Target="../embeddings/oleObject299.bin"/><Relationship Id="rId44" Type="http://schemas.openxmlformats.org/officeDocument/2006/relationships/image" Target="../media/image233.wmf"/><Relationship Id="rId4" Type="http://schemas.openxmlformats.org/officeDocument/2006/relationships/image" Target="../media/image218.wmf"/><Relationship Id="rId9" Type="http://schemas.openxmlformats.org/officeDocument/2006/relationships/oleObject" Target="../embeddings/oleObject288.bin"/><Relationship Id="rId14" Type="http://schemas.openxmlformats.org/officeDocument/2006/relationships/image" Target="../media/image220.wmf"/><Relationship Id="rId22" Type="http://schemas.openxmlformats.org/officeDocument/2006/relationships/image" Target="../media/image224.wmf"/><Relationship Id="rId27" Type="http://schemas.openxmlformats.org/officeDocument/2006/relationships/oleObject" Target="../embeddings/oleObject297.bin"/><Relationship Id="rId30" Type="http://schemas.openxmlformats.org/officeDocument/2006/relationships/image" Target="../media/image226.wmf"/><Relationship Id="rId35" Type="http://schemas.openxmlformats.org/officeDocument/2006/relationships/oleObject" Target="../embeddings/oleObject301.bin"/><Relationship Id="rId43" Type="http://schemas.openxmlformats.org/officeDocument/2006/relationships/oleObject" Target="../embeddings/oleObject305.bin"/><Relationship Id="rId48" Type="http://schemas.openxmlformats.org/officeDocument/2006/relationships/image" Target="../media/image235.wmf"/><Relationship Id="rId8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13.bin"/><Relationship Id="rId18" Type="http://schemas.openxmlformats.org/officeDocument/2006/relationships/image" Target="../media/image174.wmf"/><Relationship Id="rId26" Type="http://schemas.openxmlformats.org/officeDocument/2006/relationships/image" Target="../media/image242.wmf"/><Relationship Id="rId39" Type="http://schemas.openxmlformats.org/officeDocument/2006/relationships/oleObject" Target="../embeddings/oleObject326.bin"/><Relationship Id="rId21" Type="http://schemas.openxmlformats.org/officeDocument/2006/relationships/oleObject" Target="../embeddings/oleObject317.bin"/><Relationship Id="rId34" Type="http://schemas.openxmlformats.org/officeDocument/2006/relationships/image" Target="../media/image246.wmf"/><Relationship Id="rId42" Type="http://schemas.openxmlformats.org/officeDocument/2006/relationships/image" Target="../media/image249.wmf"/><Relationship Id="rId47" Type="http://schemas.openxmlformats.org/officeDocument/2006/relationships/oleObject" Target="../embeddings/oleObject330.bin"/><Relationship Id="rId50" Type="http://schemas.openxmlformats.org/officeDocument/2006/relationships/image" Target="../media/image253.wmf"/><Relationship Id="rId55" Type="http://schemas.openxmlformats.org/officeDocument/2006/relationships/oleObject" Target="../embeddings/oleObject334.bin"/><Relationship Id="rId7" Type="http://schemas.openxmlformats.org/officeDocument/2006/relationships/oleObject" Target="../embeddings/oleObject310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15.bin"/><Relationship Id="rId25" Type="http://schemas.openxmlformats.org/officeDocument/2006/relationships/oleObject" Target="../embeddings/oleObject319.bin"/><Relationship Id="rId33" Type="http://schemas.openxmlformats.org/officeDocument/2006/relationships/oleObject" Target="../embeddings/oleObject323.bin"/><Relationship Id="rId38" Type="http://schemas.openxmlformats.org/officeDocument/2006/relationships/image" Target="../media/image248.wmf"/><Relationship Id="rId46" Type="http://schemas.openxmlformats.org/officeDocument/2006/relationships/image" Target="../media/image251.wmf"/><Relationship Id="rId59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9.xml"/><Relationship Id="rId16" Type="http://schemas.openxmlformats.org/officeDocument/2006/relationships/image" Target="../media/image238.wmf"/><Relationship Id="rId20" Type="http://schemas.openxmlformats.org/officeDocument/2006/relationships/image" Target="../media/image239.wmf"/><Relationship Id="rId29" Type="http://schemas.openxmlformats.org/officeDocument/2006/relationships/oleObject" Target="../embeddings/oleObject321.bin"/><Relationship Id="rId41" Type="http://schemas.openxmlformats.org/officeDocument/2006/relationships/oleObject" Target="../embeddings/oleObject327.bin"/><Relationship Id="rId54" Type="http://schemas.openxmlformats.org/officeDocument/2006/relationships/image" Target="../media/image25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7.wmf"/><Relationship Id="rId11" Type="http://schemas.openxmlformats.org/officeDocument/2006/relationships/oleObject" Target="../embeddings/oleObject312.bin"/><Relationship Id="rId24" Type="http://schemas.openxmlformats.org/officeDocument/2006/relationships/image" Target="../media/image241.wmf"/><Relationship Id="rId32" Type="http://schemas.openxmlformats.org/officeDocument/2006/relationships/image" Target="../media/image245.wmf"/><Relationship Id="rId37" Type="http://schemas.openxmlformats.org/officeDocument/2006/relationships/oleObject" Target="../embeddings/oleObject325.bin"/><Relationship Id="rId40" Type="http://schemas.openxmlformats.org/officeDocument/2006/relationships/image" Target="../media/image184.wmf"/><Relationship Id="rId45" Type="http://schemas.openxmlformats.org/officeDocument/2006/relationships/oleObject" Target="../embeddings/oleObject329.bin"/><Relationship Id="rId53" Type="http://schemas.openxmlformats.org/officeDocument/2006/relationships/oleObject" Target="../embeddings/oleObject333.bin"/><Relationship Id="rId58" Type="http://schemas.openxmlformats.org/officeDocument/2006/relationships/image" Target="../media/image257.wmf"/><Relationship Id="rId5" Type="http://schemas.openxmlformats.org/officeDocument/2006/relationships/oleObject" Target="../embeddings/oleObject309.bin"/><Relationship Id="rId15" Type="http://schemas.openxmlformats.org/officeDocument/2006/relationships/oleObject" Target="../embeddings/oleObject314.bin"/><Relationship Id="rId23" Type="http://schemas.openxmlformats.org/officeDocument/2006/relationships/oleObject" Target="../embeddings/oleObject318.bin"/><Relationship Id="rId28" Type="http://schemas.openxmlformats.org/officeDocument/2006/relationships/image" Target="../media/image243.wmf"/><Relationship Id="rId36" Type="http://schemas.openxmlformats.org/officeDocument/2006/relationships/image" Target="../media/image247.wmf"/><Relationship Id="rId49" Type="http://schemas.openxmlformats.org/officeDocument/2006/relationships/oleObject" Target="../embeddings/oleObject331.bin"/><Relationship Id="rId57" Type="http://schemas.openxmlformats.org/officeDocument/2006/relationships/oleObject" Target="../embeddings/oleObject335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316.bin"/><Relationship Id="rId31" Type="http://schemas.openxmlformats.org/officeDocument/2006/relationships/oleObject" Target="../embeddings/oleObject322.bin"/><Relationship Id="rId44" Type="http://schemas.openxmlformats.org/officeDocument/2006/relationships/image" Target="../media/image250.wmf"/><Relationship Id="rId52" Type="http://schemas.openxmlformats.org/officeDocument/2006/relationships/image" Target="../media/image254.wmf"/><Relationship Id="rId4" Type="http://schemas.openxmlformats.org/officeDocument/2006/relationships/image" Target="../media/image236.wmf"/><Relationship Id="rId9" Type="http://schemas.openxmlformats.org/officeDocument/2006/relationships/oleObject" Target="../embeddings/oleObject311.bin"/><Relationship Id="rId14" Type="http://schemas.openxmlformats.org/officeDocument/2006/relationships/image" Target="../media/image172.wmf"/><Relationship Id="rId22" Type="http://schemas.openxmlformats.org/officeDocument/2006/relationships/image" Target="../media/image240.wmf"/><Relationship Id="rId27" Type="http://schemas.openxmlformats.org/officeDocument/2006/relationships/oleObject" Target="../embeddings/oleObject320.bin"/><Relationship Id="rId30" Type="http://schemas.openxmlformats.org/officeDocument/2006/relationships/image" Target="../media/image244.wmf"/><Relationship Id="rId35" Type="http://schemas.openxmlformats.org/officeDocument/2006/relationships/oleObject" Target="../embeddings/oleObject324.bin"/><Relationship Id="rId43" Type="http://schemas.openxmlformats.org/officeDocument/2006/relationships/oleObject" Target="../embeddings/oleObject328.bin"/><Relationship Id="rId48" Type="http://schemas.openxmlformats.org/officeDocument/2006/relationships/image" Target="../media/image252.wmf"/><Relationship Id="rId56" Type="http://schemas.openxmlformats.org/officeDocument/2006/relationships/image" Target="../media/image256.wmf"/><Relationship Id="rId8" Type="http://schemas.openxmlformats.org/officeDocument/2006/relationships/image" Target="../media/image35.wmf"/><Relationship Id="rId51" Type="http://schemas.openxmlformats.org/officeDocument/2006/relationships/oleObject" Target="../embeddings/oleObject332.bin"/><Relationship Id="rId3" Type="http://schemas.openxmlformats.org/officeDocument/2006/relationships/oleObject" Target="../embeddings/oleObject30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oleObject" Target="../embeddings/oleObject14.bin"/><Relationship Id="rId39" Type="http://schemas.openxmlformats.org/officeDocument/2006/relationships/oleObject" Target="../embeddings/oleObject22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9.bin"/><Relationship Id="rId42" Type="http://schemas.openxmlformats.org/officeDocument/2006/relationships/image" Target="../media/image17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3.bin"/><Relationship Id="rId33" Type="http://schemas.openxmlformats.org/officeDocument/2006/relationships/oleObject" Target="../embeddings/oleObject18.bin"/><Relationship Id="rId38" Type="http://schemas.openxmlformats.org/officeDocument/2006/relationships/image" Target="../media/image15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6.bin"/><Relationship Id="rId41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2.bin"/><Relationship Id="rId32" Type="http://schemas.openxmlformats.org/officeDocument/2006/relationships/image" Target="../media/image14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1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2.wmf"/><Relationship Id="rId36" Type="http://schemas.openxmlformats.org/officeDocument/2006/relationships/hyperlink" Target="http://www.bcmath.ca/" TargetMode="External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7.bin"/><Relationship Id="rId44" Type="http://schemas.openxmlformats.org/officeDocument/2006/relationships/image" Target="../media/image18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13.wmf"/><Relationship Id="rId35" Type="http://schemas.openxmlformats.org/officeDocument/2006/relationships/oleObject" Target="../embeddings/oleObject20.bin"/><Relationship Id="rId43" Type="http://schemas.openxmlformats.org/officeDocument/2006/relationships/oleObject" Target="../embeddings/oleObject2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24.wmf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34" Type="http://schemas.openxmlformats.org/officeDocument/2006/relationships/image" Target="../media/image31.wmf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32.bin"/><Relationship Id="rId25" Type="http://schemas.openxmlformats.org/officeDocument/2006/relationships/oleObject" Target="../embeddings/oleObject36.bin"/><Relationship Id="rId33" Type="http://schemas.openxmlformats.org/officeDocument/2006/relationships/oleObject" Target="../embeddings/oleObject40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29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27.wmf"/><Relationship Id="rId32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29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33.bin"/><Relationship Id="rId31" Type="http://schemas.openxmlformats.org/officeDocument/2006/relationships/oleObject" Target="../embeddings/oleObject39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Relationship Id="rId27" Type="http://schemas.openxmlformats.org/officeDocument/2006/relationships/oleObject" Target="../embeddings/oleObject37.bin"/><Relationship Id="rId30" Type="http://schemas.openxmlformats.org/officeDocument/2006/relationships/image" Target="../media/image30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6.bin"/><Relationship Id="rId18" Type="http://schemas.openxmlformats.org/officeDocument/2006/relationships/image" Target="../media/image15.wmf"/><Relationship Id="rId26" Type="http://schemas.openxmlformats.org/officeDocument/2006/relationships/image" Target="../media/image42.wmf"/><Relationship Id="rId39" Type="http://schemas.openxmlformats.org/officeDocument/2006/relationships/oleObject" Target="../embeddings/oleObject60.bin"/><Relationship Id="rId21" Type="http://schemas.openxmlformats.org/officeDocument/2006/relationships/oleObject" Target="../embeddings/oleObject50.bin"/><Relationship Id="rId34" Type="http://schemas.openxmlformats.org/officeDocument/2006/relationships/image" Target="../media/image46.wmf"/><Relationship Id="rId42" Type="http://schemas.openxmlformats.org/officeDocument/2006/relationships/oleObject" Target="../embeddings/oleObject62.bin"/><Relationship Id="rId47" Type="http://schemas.openxmlformats.org/officeDocument/2006/relationships/image" Target="../media/image50.wmf"/><Relationship Id="rId50" Type="http://schemas.openxmlformats.org/officeDocument/2006/relationships/oleObject" Target="../embeddings/oleObject67.bin"/><Relationship Id="rId55" Type="http://schemas.openxmlformats.org/officeDocument/2006/relationships/oleObject" Target="../embeddings/oleObject7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48.bin"/><Relationship Id="rId25" Type="http://schemas.openxmlformats.org/officeDocument/2006/relationships/oleObject" Target="../embeddings/oleObject52.bin"/><Relationship Id="rId33" Type="http://schemas.openxmlformats.org/officeDocument/2006/relationships/oleObject" Target="../embeddings/oleObject56.bin"/><Relationship Id="rId38" Type="http://schemas.openxmlformats.org/officeDocument/2006/relationships/oleObject" Target="../embeddings/oleObject59.bin"/><Relationship Id="rId46" Type="http://schemas.openxmlformats.org/officeDocument/2006/relationships/oleObject" Target="../embeddings/oleObject65.bin"/><Relationship Id="rId59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8.wmf"/><Relationship Id="rId20" Type="http://schemas.openxmlformats.org/officeDocument/2006/relationships/image" Target="../media/image39.wmf"/><Relationship Id="rId29" Type="http://schemas.openxmlformats.org/officeDocument/2006/relationships/oleObject" Target="../embeddings/oleObject54.bin"/><Relationship Id="rId41" Type="http://schemas.openxmlformats.org/officeDocument/2006/relationships/image" Target="../media/image48.wmf"/><Relationship Id="rId54" Type="http://schemas.openxmlformats.org/officeDocument/2006/relationships/image" Target="../media/image5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41.wmf"/><Relationship Id="rId32" Type="http://schemas.openxmlformats.org/officeDocument/2006/relationships/image" Target="../media/image45.wmf"/><Relationship Id="rId37" Type="http://schemas.openxmlformats.org/officeDocument/2006/relationships/oleObject" Target="../embeddings/oleObject58.bin"/><Relationship Id="rId40" Type="http://schemas.openxmlformats.org/officeDocument/2006/relationships/oleObject" Target="../embeddings/oleObject61.bin"/><Relationship Id="rId45" Type="http://schemas.openxmlformats.org/officeDocument/2006/relationships/image" Target="../media/image49.wmf"/><Relationship Id="rId53" Type="http://schemas.openxmlformats.org/officeDocument/2006/relationships/oleObject" Target="../embeddings/oleObject69.bin"/><Relationship Id="rId58" Type="http://schemas.openxmlformats.org/officeDocument/2006/relationships/image" Target="../media/image55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28" Type="http://schemas.openxmlformats.org/officeDocument/2006/relationships/image" Target="../media/image43.wmf"/><Relationship Id="rId36" Type="http://schemas.openxmlformats.org/officeDocument/2006/relationships/image" Target="../media/image47.wmf"/><Relationship Id="rId49" Type="http://schemas.openxmlformats.org/officeDocument/2006/relationships/image" Target="../media/image51.wmf"/><Relationship Id="rId57" Type="http://schemas.openxmlformats.org/officeDocument/2006/relationships/oleObject" Target="../embeddings/oleObject71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49.bin"/><Relationship Id="rId31" Type="http://schemas.openxmlformats.org/officeDocument/2006/relationships/oleObject" Target="../embeddings/oleObject55.bin"/><Relationship Id="rId44" Type="http://schemas.openxmlformats.org/officeDocument/2006/relationships/oleObject" Target="../embeddings/oleObject64.bin"/><Relationship Id="rId52" Type="http://schemas.openxmlformats.org/officeDocument/2006/relationships/image" Target="../media/image52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37.wmf"/><Relationship Id="rId22" Type="http://schemas.openxmlformats.org/officeDocument/2006/relationships/image" Target="../media/image40.wmf"/><Relationship Id="rId27" Type="http://schemas.openxmlformats.org/officeDocument/2006/relationships/oleObject" Target="../embeddings/oleObject53.bin"/><Relationship Id="rId30" Type="http://schemas.openxmlformats.org/officeDocument/2006/relationships/image" Target="../media/image44.wmf"/><Relationship Id="rId35" Type="http://schemas.openxmlformats.org/officeDocument/2006/relationships/oleObject" Target="../embeddings/oleObject57.bin"/><Relationship Id="rId43" Type="http://schemas.openxmlformats.org/officeDocument/2006/relationships/oleObject" Target="../embeddings/oleObject63.bin"/><Relationship Id="rId48" Type="http://schemas.openxmlformats.org/officeDocument/2006/relationships/oleObject" Target="../embeddings/oleObject66.bin"/><Relationship Id="rId56" Type="http://schemas.openxmlformats.org/officeDocument/2006/relationships/image" Target="../media/image54.wmf"/><Relationship Id="rId8" Type="http://schemas.openxmlformats.org/officeDocument/2006/relationships/image" Target="../media/image34.wmf"/><Relationship Id="rId51" Type="http://schemas.openxmlformats.org/officeDocument/2006/relationships/oleObject" Target="../embeddings/oleObject68.bin"/><Relationship Id="rId3" Type="http://schemas.openxmlformats.org/officeDocument/2006/relationships/oleObject" Target="../embeddings/oleObject41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9.wmf"/><Relationship Id="rId18" Type="http://schemas.openxmlformats.org/officeDocument/2006/relationships/image" Target="../media/image61.wmf"/><Relationship Id="rId26" Type="http://schemas.openxmlformats.org/officeDocument/2006/relationships/oleObject" Target="../embeddings/oleObject85.bin"/><Relationship Id="rId39" Type="http://schemas.openxmlformats.org/officeDocument/2006/relationships/image" Target="../media/image71.wmf"/><Relationship Id="rId21" Type="http://schemas.openxmlformats.org/officeDocument/2006/relationships/oleObject" Target="../embeddings/oleObject82.bin"/><Relationship Id="rId34" Type="http://schemas.openxmlformats.org/officeDocument/2006/relationships/oleObject" Target="../embeddings/oleObject89.bin"/><Relationship Id="rId42" Type="http://schemas.openxmlformats.org/officeDocument/2006/relationships/oleObject" Target="../embeddings/oleObject93.bin"/><Relationship Id="rId47" Type="http://schemas.openxmlformats.org/officeDocument/2006/relationships/oleObject" Target="../embeddings/oleObject96.bin"/><Relationship Id="rId50" Type="http://schemas.openxmlformats.org/officeDocument/2006/relationships/oleObject" Target="../embeddings/oleObject98.bin"/><Relationship Id="rId55" Type="http://schemas.openxmlformats.org/officeDocument/2006/relationships/oleObject" Target="../embeddings/oleObject101.bin"/><Relationship Id="rId63" Type="http://schemas.openxmlformats.org/officeDocument/2006/relationships/image" Target="../media/image78.wmf"/><Relationship Id="rId68" Type="http://schemas.openxmlformats.org/officeDocument/2006/relationships/oleObject" Target="../embeddings/oleObject111.bin"/><Relationship Id="rId76" Type="http://schemas.openxmlformats.org/officeDocument/2006/relationships/oleObject" Target="../embeddings/oleObject116.bin"/><Relationship Id="rId84" Type="http://schemas.openxmlformats.org/officeDocument/2006/relationships/oleObject" Target="../embeddings/oleObject122.bin"/><Relationship Id="rId89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74.bin"/><Relationship Id="rId71" Type="http://schemas.openxmlformats.org/officeDocument/2006/relationships/oleObject" Target="../embeddings/oleObject113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0.wmf"/><Relationship Id="rId29" Type="http://schemas.openxmlformats.org/officeDocument/2006/relationships/image" Target="../media/image66.wmf"/><Relationship Id="rId11" Type="http://schemas.openxmlformats.org/officeDocument/2006/relationships/oleObject" Target="../embeddings/oleObject76.bin"/><Relationship Id="rId24" Type="http://schemas.openxmlformats.org/officeDocument/2006/relationships/image" Target="../media/image64.wmf"/><Relationship Id="rId32" Type="http://schemas.openxmlformats.org/officeDocument/2006/relationships/oleObject" Target="../embeddings/oleObject88.bin"/><Relationship Id="rId37" Type="http://schemas.openxmlformats.org/officeDocument/2006/relationships/image" Target="../media/image70.wmf"/><Relationship Id="rId40" Type="http://schemas.openxmlformats.org/officeDocument/2006/relationships/oleObject" Target="../embeddings/oleObject92.bin"/><Relationship Id="rId45" Type="http://schemas.openxmlformats.org/officeDocument/2006/relationships/oleObject" Target="../embeddings/oleObject95.bin"/><Relationship Id="rId53" Type="http://schemas.openxmlformats.org/officeDocument/2006/relationships/oleObject" Target="../embeddings/oleObject100.bin"/><Relationship Id="rId58" Type="http://schemas.openxmlformats.org/officeDocument/2006/relationships/oleObject" Target="../embeddings/oleObject104.bin"/><Relationship Id="rId66" Type="http://schemas.openxmlformats.org/officeDocument/2006/relationships/oleObject" Target="../embeddings/oleObject110.bin"/><Relationship Id="rId74" Type="http://schemas.openxmlformats.org/officeDocument/2006/relationships/oleObject" Target="../embeddings/oleObject115.bin"/><Relationship Id="rId79" Type="http://schemas.openxmlformats.org/officeDocument/2006/relationships/oleObject" Target="../embeddings/oleObject118.bin"/><Relationship Id="rId87" Type="http://schemas.openxmlformats.org/officeDocument/2006/relationships/oleObject" Target="../embeddings/oleObject125.bin"/><Relationship Id="rId5" Type="http://schemas.openxmlformats.org/officeDocument/2006/relationships/oleObject" Target="../embeddings/oleObject73.bin"/><Relationship Id="rId61" Type="http://schemas.openxmlformats.org/officeDocument/2006/relationships/oleObject" Target="../embeddings/oleObject107.bin"/><Relationship Id="rId82" Type="http://schemas.openxmlformats.org/officeDocument/2006/relationships/oleObject" Target="../embeddings/oleObject120.bin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75.bin"/><Relationship Id="rId14" Type="http://schemas.openxmlformats.org/officeDocument/2006/relationships/oleObject" Target="../embeddings/oleObject78.bin"/><Relationship Id="rId22" Type="http://schemas.openxmlformats.org/officeDocument/2006/relationships/image" Target="../media/image63.wmf"/><Relationship Id="rId27" Type="http://schemas.openxmlformats.org/officeDocument/2006/relationships/image" Target="../media/image65.wmf"/><Relationship Id="rId30" Type="http://schemas.openxmlformats.org/officeDocument/2006/relationships/oleObject" Target="../embeddings/oleObject87.bin"/><Relationship Id="rId35" Type="http://schemas.openxmlformats.org/officeDocument/2006/relationships/image" Target="../media/image69.wmf"/><Relationship Id="rId43" Type="http://schemas.openxmlformats.org/officeDocument/2006/relationships/image" Target="../media/image73.wmf"/><Relationship Id="rId48" Type="http://schemas.openxmlformats.org/officeDocument/2006/relationships/image" Target="../media/image75.wmf"/><Relationship Id="rId56" Type="http://schemas.openxmlformats.org/officeDocument/2006/relationships/oleObject" Target="../embeddings/oleObject102.bin"/><Relationship Id="rId64" Type="http://schemas.openxmlformats.org/officeDocument/2006/relationships/oleObject" Target="../embeddings/oleObject109.bin"/><Relationship Id="rId69" Type="http://schemas.openxmlformats.org/officeDocument/2006/relationships/image" Target="../media/image81.wmf"/><Relationship Id="rId77" Type="http://schemas.openxmlformats.org/officeDocument/2006/relationships/oleObject" Target="../embeddings/oleObject117.bin"/><Relationship Id="rId8" Type="http://schemas.openxmlformats.org/officeDocument/2006/relationships/image" Target="../media/image57.wmf"/><Relationship Id="rId51" Type="http://schemas.openxmlformats.org/officeDocument/2006/relationships/image" Target="../media/image76.wmf"/><Relationship Id="rId72" Type="http://schemas.openxmlformats.org/officeDocument/2006/relationships/image" Target="../media/image82.wmf"/><Relationship Id="rId80" Type="http://schemas.openxmlformats.org/officeDocument/2006/relationships/oleObject" Target="../embeddings/oleObject119.bin"/><Relationship Id="rId85" Type="http://schemas.openxmlformats.org/officeDocument/2006/relationships/oleObject" Target="../embeddings/oleObject123.bin"/><Relationship Id="rId3" Type="http://schemas.openxmlformats.org/officeDocument/2006/relationships/oleObject" Target="../embeddings/oleObject72.bin"/><Relationship Id="rId12" Type="http://schemas.openxmlformats.org/officeDocument/2006/relationships/oleObject" Target="../embeddings/oleObject77.bin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33" Type="http://schemas.openxmlformats.org/officeDocument/2006/relationships/image" Target="../media/image68.wmf"/><Relationship Id="rId38" Type="http://schemas.openxmlformats.org/officeDocument/2006/relationships/oleObject" Target="../embeddings/oleObject91.bin"/><Relationship Id="rId46" Type="http://schemas.openxmlformats.org/officeDocument/2006/relationships/image" Target="../media/image74.wmf"/><Relationship Id="rId59" Type="http://schemas.openxmlformats.org/officeDocument/2006/relationships/oleObject" Target="../embeddings/oleObject105.bin"/><Relationship Id="rId67" Type="http://schemas.openxmlformats.org/officeDocument/2006/relationships/image" Target="../media/image80.wmf"/><Relationship Id="rId20" Type="http://schemas.openxmlformats.org/officeDocument/2006/relationships/image" Target="../media/image62.wmf"/><Relationship Id="rId41" Type="http://schemas.openxmlformats.org/officeDocument/2006/relationships/image" Target="../media/image72.wmf"/><Relationship Id="rId54" Type="http://schemas.openxmlformats.org/officeDocument/2006/relationships/image" Target="../media/image77.wmf"/><Relationship Id="rId62" Type="http://schemas.openxmlformats.org/officeDocument/2006/relationships/oleObject" Target="../embeddings/oleObject108.bin"/><Relationship Id="rId70" Type="http://schemas.openxmlformats.org/officeDocument/2006/relationships/oleObject" Target="../embeddings/oleObject112.bin"/><Relationship Id="rId75" Type="http://schemas.openxmlformats.org/officeDocument/2006/relationships/image" Target="../media/image83.wmf"/><Relationship Id="rId83" Type="http://schemas.openxmlformats.org/officeDocument/2006/relationships/oleObject" Target="../embeddings/oleObject121.bin"/><Relationship Id="rId88" Type="http://schemas.openxmlformats.org/officeDocument/2006/relationships/image" Target="../media/image8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oleObject" Target="../embeddings/oleObject86.bin"/><Relationship Id="rId36" Type="http://schemas.openxmlformats.org/officeDocument/2006/relationships/oleObject" Target="../embeddings/oleObject90.bin"/><Relationship Id="rId49" Type="http://schemas.openxmlformats.org/officeDocument/2006/relationships/oleObject" Target="../embeddings/oleObject97.bin"/><Relationship Id="rId57" Type="http://schemas.openxmlformats.org/officeDocument/2006/relationships/oleObject" Target="../embeddings/oleObject103.bin"/><Relationship Id="rId10" Type="http://schemas.openxmlformats.org/officeDocument/2006/relationships/image" Target="../media/image58.wmf"/><Relationship Id="rId31" Type="http://schemas.openxmlformats.org/officeDocument/2006/relationships/image" Target="../media/image67.wmf"/><Relationship Id="rId44" Type="http://schemas.openxmlformats.org/officeDocument/2006/relationships/oleObject" Target="../embeddings/oleObject94.bin"/><Relationship Id="rId52" Type="http://schemas.openxmlformats.org/officeDocument/2006/relationships/oleObject" Target="../embeddings/oleObject99.bin"/><Relationship Id="rId60" Type="http://schemas.openxmlformats.org/officeDocument/2006/relationships/oleObject" Target="../embeddings/oleObject106.bin"/><Relationship Id="rId65" Type="http://schemas.openxmlformats.org/officeDocument/2006/relationships/image" Target="../media/image79.wmf"/><Relationship Id="rId73" Type="http://schemas.openxmlformats.org/officeDocument/2006/relationships/oleObject" Target="../embeddings/oleObject114.bin"/><Relationship Id="rId78" Type="http://schemas.openxmlformats.org/officeDocument/2006/relationships/image" Target="../media/image84.wmf"/><Relationship Id="rId81" Type="http://schemas.openxmlformats.org/officeDocument/2006/relationships/image" Target="../media/image85.wmf"/><Relationship Id="rId86" Type="http://schemas.openxmlformats.org/officeDocument/2006/relationships/oleObject" Target="../embeddings/oleObject1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131.bin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9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7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129.bin"/><Relationship Id="rId14" Type="http://schemas.openxmlformats.org/officeDocument/2006/relationships/image" Target="../media/image9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140.bin"/><Relationship Id="rId26" Type="http://schemas.openxmlformats.org/officeDocument/2006/relationships/oleObject" Target="../embeddings/oleObject145.bin"/><Relationship Id="rId39" Type="http://schemas.openxmlformats.org/officeDocument/2006/relationships/oleObject" Target="../embeddings/oleObject152.bin"/><Relationship Id="rId3" Type="http://schemas.openxmlformats.org/officeDocument/2006/relationships/oleObject" Target="../embeddings/oleObject132.bin"/><Relationship Id="rId21" Type="http://schemas.openxmlformats.org/officeDocument/2006/relationships/image" Target="../media/image100.wmf"/><Relationship Id="rId34" Type="http://schemas.openxmlformats.org/officeDocument/2006/relationships/oleObject" Target="../embeddings/oleObject149.bin"/><Relationship Id="rId7" Type="http://schemas.openxmlformats.org/officeDocument/2006/relationships/oleObject" Target="../embeddings/oleObject134.bin"/><Relationship Id="rId12" Type="http://schemas.openxmlformats.org/officeDocument/2006/relationships/oleObject" Target="../embeddings/oleObject137.bin"/><Relationship Id="rId17" Type="http://schemas.openxmlformats.org/officeDocument/2006/relationships/image" Target="../media/image99.wmf"/><Relationship Id="rId25" Type="http://schemas.openxmlformats.org/officeDocument/2006/relationships/image" Target="../media/image102.wmf"/><Relationship Id="rId33" Type="http://schemas.openxmlformats.org/officeDocument/2006/relationships/image" Target="../media/image106.wmf"/><Relationship Id="rId38" Type="http://schemas.openxmlformats.org/officeDocument/2006/relationships/image" Target="../media/image108.wmf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139.bin"/><Relationship Id="rId20" Type="http://schemas.openxmlformats.org/officeDocument/2006/relationships/oleObject" Target="../embeddings/oleObject142.bin"/><Relationship Id="rId29" Type="http://schemas.openxmlformats.org/officeDocument/2006/relationships/image" Target="../media/image10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wmf"/><Relationship Id="rId11" Type="http://schemas.openxmlformats.org/officeDocument/2006/relationships/image" Target="../media/image96.wmf"/><Relationship Id="rId24" Type="http://schemas.openxmlformats.org/officeDocument/2006/relationships/oleObject" Target="../embeddings/oleObject144.bin"/><Relationship Id="rId32" Type="http://schemas.openxmlformats.org/officeDocument/2006/relationships/oleObject" Target="../embeddings/oleObject148.bin"/><Relationship Id="rId37" Type="http://schemas.openxmlformats.org/officeDocument/2006/relationships/oleObject" Target="../embeddings/oleObject151.bin"/><Relationship Id="rId40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33.bin"/><Relationship Id="rId15" Type="http://schemas.openxmlformats.org/officeDocument/2006/relationships/image" Target="../media/image98.wmf"/><Relationship Id="rId23" Type="http://schemas.openxmlformats.org/officeDocument/2006/relationships/image" Target="../media/image101.wmf"/><Relationship Id="rId28" Type="http://schemas.openxmlformats.org/officeDocument/2006/relationships/oleObject" Target="../embeddings/oleObject146.bin"/><Relationship Id="rId36" Type="http://schemas.openxmlformats.org/officeDocument/2006/relationships/oleObject" Target="../embeddings/oleObject150.bin"/><Relationship Id="rId10" Type="http://schemas.openxmlformats.org/officeDocument/2006/relationships/oleObject" Target="../embeddings/oleObject136.bin"/><Relationship Id="rId19" Type="http://schemas.openxmlformats.org/officeDocument/2006/relationships/oleObject" Target="../embeddings/oleObject141.bin"/><Relationship Id="rId31" Type="http://schemas.openxmlformats.org/officeDocument/2006/relationships/image" Target="../media/image105.wmf"/><Relationship Id="rId4" Type="http://schemas.openxmlformats.org/officeDocument/2006/relationships/image" Target="../media/image93.wmf"/><Relationship Id="rId9" Type="http://schemas.openxmlformats.org/officeDocument/2006/relationships/oleObject" Target="../embeddings/oleObject135.bin"/><Relationship Id="rId14" Type="http://schemas.openxmlformats.org/officeDocument/2006/relationships/oleObject" Target="../embeddings/oleObject138.bin"/><Relationship Id="rId22" Type="http://schemas.openxmlformats.org/officeDocument/2006/relationships/oleObject" Target="../embeddings/oleObject143.bin"/><Relationship Id="rId27" Type="http://schemas.openxmlformats.org/officeDocument/2006/relationships/image" Target="../media/image103.wmf"/><Relationship Id="rId30" Type="http://schemas.openxmlformats.org/officeDocument/2006/relationships/oleObject" Target="../embeddings/oleObject147.bin"/><Relationship Id="rId35" Type="http://schemas.openxmlformats.org/officeDocument/2006/relationships/image" Target="../media/image10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5.bin"/><Relationship Id="rId3" Type="http://schemas.openxmlformats.org/officeDocument/2006/relationships/image" Target="../media/image109.png"/><Relationship Id="rId7" Type="http://schemas.openxmlformats.org/officeDocument/2006/relationships/image" Target="../media/image1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4.bin"/><Relationship Id="rId5" Type="http://schemas.openxmlformats.org/officeDocument/2006/relationships/image" Target="../media/image109.wmf"/><Relationship Id="rId4" Type="http://schemas.openxmlformats.org/officeDocument/2006/relationships/oleObject" Target="../embeddings/oleObject153.bin"/><Relationship Id="rId9" Type="http://schemas.openxmlformats.org/officeDocument/2006/relationships/image" Target="../media/image1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Lesson 4</a:t>
            </a:r>
            <a:br>
              <a:rPr lang="en-CA" dirty="0"/>
            </a:br>
            <a:r>
              <a:rPr lang="en-CA" dirty="0"/>
              <a:t>Solving for Angles in All Four Quadrants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6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300038"/>
            <a:ext cx="8270875" cy="7921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Practice: Solve for the angle: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19075" y="819150"/>
          <a:ext cx="188595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900" imgH="457200" progId="Equation.DSMT4">
                  <p:embed/>
                </p:oleObj>
              </mc:Choice>
              <mc:Fallback>
                <p:oleObj name="Equation" r:id="rId3" imgW="1104900" imgH="4572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819150"/>
                        <a:ext cx="1885950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562350" y="873125"/>
            <a:ext cx="2643188" cy="2401888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650875" y="1681163"/>
            <a:ext cx="23844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15" name="Right Brace 14"/>
          <p:cNvSpPr/>
          <p:nvPr/>
        </p:nvSpPr>
        <p:spPr>
          <a:xfrm rot="5400000">
            <a:off x="1663700" y="1319213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5411788" y="1212850"/>
            <a:ext cx="393700" cy="355600"/>
            <a:chOff x="2384960" y="4641273"/>
            <a:chExt cx="370115" cy="31073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5367338" y="2305050"/>
            <a:ext cx="393700" cy="357188"/>
            <a:chOff x="2384960" y="4641273"/>
            <a:chExt cx="370115" cy="31073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rot="16200000" flipV="1">
            <a:off x="4010819" y="1132681"/>
            <a:ext cx="854075" cy="842963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4016375" y="2000250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949325" y="2206625"/>
          <a:ext cx="122237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8200" imgH="457200" progId="Equation.DSMT4">
                  <p:embed/>
                </p:oleObj>
              </mc:Choice>
              <mc:Fallback>
                <p:oleObj name="Equation" r:id="rId5" imgW="838200" imgH="457200" progId="Equation.DSMT4">
                  <p:embed/>
                  <p:pic>
                    <p:nvPicPr>
                      <p:cNvPr id="2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2206625"/>
                        <a:ext cx="1222375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539750" y="2286000"/>
          <a:ext cx="574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529" imgH="241195" progId="Equation.DSMT4">
                  <p:embed/>
                </p:oleObj>
              </mc:Choice>
              <mc:Fallback>
                <p:oleObj name="Equation" r:id="rId7" imgW="393529" imgH="241195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286000"/>
                        <a:ext cx="5746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/>
        </p:nvGraphicFramePr>
        <p:xfrm>
          <a:off x="1795463" y="2309813"/>
          <a:ext cx="5762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529" imgH="241195" progId="Equation.DSMT4">
                  <p:embed/>
                </p:oleObj>
              </mc:Choice>
              <mc:Fallback>
                <p:oleObj name="Equation" r:id="rId9" imgW="393529" imgH="241195" progId="Equation.DSMT4">
                  <p:embed/>
                  <p:pic>
                    <p:nvPicPr>
                      <p:cNvPr id="3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2309813"/>
                        <a:ext cx="5762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/>
        </p:nvGraphicFramePr>
        <p:xfrm>
          <a:off x="1282700" y="3052763"/>
          <a:ext cx="4873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353" imgH="177569" progId="Equation.DSMT4">
                  <p:embed/>
                </p:oleObj>
              </mc:Choice>
              <mc:Fallback>
                <p:oleObj name="Equation" r:id="rId11" imgW="266353" imgH="177569" progId="Equation.DSMT4">
                  <p:embed/>
                  <p:pic>
                    <p:nvPicPr>
                      <p:cNvPr id="3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052763"/>
                        <a:ext cx="487363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1752600" y="2876550"/>
          <a:ext cx="103822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60400" imgH="457200" progId="Equation.DSMT4">
                  <p:embed/>
                </p:oleObj>
              </mc:Choice>
              <mc:Fallback>
                <p:oleObj name="Equation" r:id="rId13" imgW="660400" imgH="457200" progId="Equation.DSMT4">
                  <p:embed/>
                  <p:pic>
                    <p:nvPicPr>
                      <p:cNvPr id="3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76550"/>
                        <a:ext cx="1038225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400800" y="1187450"/>
            <a:ext cx="20129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angle has to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be in Q2 and Q3</a:t>
            </a:r>
          </a:p>
        </p:txBody>
      </p:sp>
      <p:sp>
        <p:nvSpPr>
          <p:cNvPr id="35" name="TextBox 18"/>
          <p:cNvSpPr txBox="1">
            <a:spLocks noChangeArrowheads="1"/>
          </p:cNvSpPr>
          <p:nvPr/>
        </p:nvSpPr>
        <p:spPr bwMode="auto">
          <a:xfrm>
            <a:off x="5395913" y="1155700"/>
            <a:ext cx="649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6" name="TextBox 19"/>
          <p:cNvSpPr txBox="1">
            <a:spLocks noChangeArrowheads="1"/>
          </p:cNvSpPr>
          <p:nvPr/>
        </p:nvSpPr>
        <p:spPr bwMode="auto">
          <a:xfrm>
            <a:off x="3817938" y="1169988"/>
            <a:ext cx="6492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7" name="TextBox 20"/>
          <p:cNvSpPr txBox="1">
            <a:spLocks noChangeArrowheads="1"/>
          </p:cNvSpPr>
          <p:nvPr/>
        </p:nvSpPr>
        <p:spPr bwMode="auto">
          <a:xfrm>
            <a:off x="3816350" y="2305050"/>
            <a:ext cx="620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21"/>
          <p:cNvSpPr txBox="1">
            <a:spLocks noChangeArrowheads="1"/>
          </p:cNvSpPr>
          <p:nvPr/>
        </p:nvSpPr>
        <p:spPr bwMode="auto">
          <a:xfrm>
            <a:off x="5360988" y="2246313"/>
            <a:ext cx="6778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48413" y="2035175"/>
            <a:ext cx="2184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Inverse cosine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equation to find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where the angle is</a:t>
            </a:r>
          </a:p>
        </p:txBody>
      </p:sp>
      <p:graphicFrame>
        <p:nvGraphicFramePr>
          <p:cNvPr id="40" name="Object 8"/>
          <p:cNvGraphicFramePr>
            <a:graphicFrameLocks noChangeAspect="1"/>
          </p:cNvGraphicFramePr>
          <p:nvPr/>
        </p:nvGraphicFramePr>
        <p:xfrm>
          <a:off x="1836738" y="3500438"/>
          <a:ext cx="9477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241300" progId="Equation.DSMT4">
                  <p:embed/>
                </p:oleObj>
              </mc:Choice>
              <mc:Fallback>
                <p:oleObj name="Equation" r:id="rId15" imgW="457200" imgH="241300" progId="Equation.DSMT4">
                  <p:embed/>
                  <p:pic>
                    <p:nvPicPr>
                      <p:cNvPr id="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3500438"/>
                        <a:ext cx="94773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9"/>
          <p:cNvGraphicFramePr>
            <a:graphicFrameLocks noChangeAspect="1"/>
          </p:cNvGraphicFramePr>
          <p:nvPr/>
        </p:nvGraphicFramePr>
        <p:xfrm>
          <a:off x="1211263" y="3609975"/>
          <a:ext cx="579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362" imgH="228501" progId="Equation.DSMT4">
                  <p:embed/>
                </p:oleObj>
              </mc:Choice>
              <mc:Fallback>
                <p:oleObj name="Equation" r:id="rId17" imgW="317362" imgH="228501" progId="Equation.DSMT4">
                  <p:embed/>
                  <p:pic>
                    <p:nvPicPr>
                      <p:cNvPr id="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3609975"/>
                        <a:ext cx="5794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Arc 41"/>
          <p:cNvSpPr/>
          <p:nvPr/>
        </p:nvSpPr>
        <p:spPr>
          <a:xfrm>
            <a:off x="4237038" y="1338263"/>
            <a:ext cx="1260475" cy="1258887"/>
          </a:xfrm>
          <a:prstGeom prst="arc">
            <a:avLst>
              <a:gd name="adj1" fmla="val 1337706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10"/>
          <p:cNvGraphicFramePr>
            <a:graphicFrameLocks noChangeAspect="1"/>
          </p:cNvGraphicFramePr>
          <p:nvPr/>
        </p:nvGraphicFramePr>
        <p:xfrm>
          <a:off x="4956175" y="2000250"/>
          <a:ext cx="6985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696" imgH="241195" progId="Equation.DSMT4">
                  <p:embed/>
                </p:oleObj>
              </mc:Choice>
              <mc:Fallback>
                <p:oleObj name="Equation" r:id="rId19" imgW="469696" imgH="241195" progId="Equation.DSMT4">
                  <p:embed/>
                  <p:pic>
                    <p:nvPicPr>
                      <p:cNvPr id="4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5" y="2000250"/>
                        <a:ext cx="6985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5135563" y="3225800"/>
            <a:ext cx="3413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2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angle in Q3 using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reference angle</a:t>
            </a:r>
          </a:p>
        </p:txBody>
      </p:sp>
      <p:sp>
        <p:nvSpPr>
          <p:cNvPr id="47" name="Arc 46"/>
          <p:cNvSpPr/>
          <p:nvPr/>
        </p:nvSpPr>
        <p:spPr>
          <a:xfrm flipH="1">
            <a:off x="4246563" y="1338263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8" name="Object 11"/>
          <p:cNvGraphicFramePr>
            <a:graphicFrameLocks noChangeAspect="1"/>
          </p:cNvGraphicFramePr>
          <p:nvPr/>
        </p:nvGraphicFramePr>
        <p:xfrm>
          <a:off x="3727450" y="1508125"/>
          <a:ext cx="5857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93529" imgH="241195" progId="Equation.DSMT4">
                  <p:embed/>
                </p:oleObj>
              </mc:Choice>
              <mc:Fallback>
                <p:oleObj name="Equation" r:id="rId21" imgW="393529" imgH="241195" progId="Equation.DSMT4">
                  <p:embed/>
                  <p:pic>
                    <p:nvPicPr>
                      <p:cNvPr id="4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1508125"/>
                        <a:ext cx="58578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Arc 48"/>
          <p:cNvSpPr/>
          <p:nvPr/>
        </p:nvSpPr>
        <p:spPr>
          <a:xfrm>
            <a:off x="4410075" y="1473200"/>
            <a:ext cx="925513" cy="1017588"/>
          </a:xfrm>
          <a:prstGeom prst="arc">
            <a:avLst>
              <a:gd name="adj1" fmla="val 10725234"/>
              <a:gd name="adj2" fmla="val 0"/>
            </a:avLst>
          </a:prstGeom>
          <a:ln>
            <a:solidFill>
              <a:srgbClr val="0070C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2"/>
          <p:cNvGraphicFramePr>
            <a:graphicFrameLocks noChangeAspect="1"/>
          </p:cNvGraphicFramePr>
          <p:nvPr/>
        </p:nvGraphicFramePr>
        <p:xfrm>
          <a:off x="4953000" y="2030413"/>
          <a:ext cx="3476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500" imgH="228600" progId="Equation.DSMT4">
                  <p:embed/>
                </p:oleObj>
              </mc:Choice>
              <mc:Fallback>
                <p:oleObj name="Equation" r:id="rId23" imgW="190500" imgH="228600" progId="Equation.DSMT4">
                  <p:embed/>
                  <p:pic>
                    <p:nvPicPr>
                      <p:cNvPr id="5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030413"/>
                        <a:ext cx="3476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3"/>
          <p:cNvGraphicFramePr>
            <a:graphicFrameLocks noChangeAspect="1"/>
          </p:cNvGraphicFramePr>
          <p:nvPr/>
        </p:nvGraphicFramePr>
        <p:xfrm>
          <a:off x="965200" y="2208213"/>
          <a:ext cx="17430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93800" imgH="457200" progId="Equation.DSMT4">
                  <p:embed/>
                </p:oleObj>
              </mc:Choice>
              <mc:Fallback>
                <p:oleObj name="Equation" r:id="rId25" imgW="1193800" imgH="457200" progId="Equation.DSMT4">
                  <p:embed/>
                  <p:pic>
                    <p:nvPicPr>
                      <p:cNvPr id="5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208213"/>
                        <a:ext cx="174307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4"/>
          <p:cNvGraphicFramePr>
            <a:graphicFrameLocks noChangeAspect="1"/>
          </p:cNvGraphicFramePr>
          <p:nvPr/>
        </p:nvGraphicFramePr>
        <p:xfrm>
          <a:off x="1166813" y="4170363"/>
          <a:ext cx="201453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04900" imgH="279400" progId="Equation.DSMT4">
                  <p:embed/>
                </p:oleObj>
              </mc:Choice>
              <mc:Fallback>
                <p:oleObj name="Equation" r:id="rId27" imgW="1104900" imgH="279400" progId="Equation.DSMT4">
                  <p:embed/>
                  <p:pic>
                    <p:nvPicPr>
                      <p:cNvPr id="5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4170363"/>
                        <a:ext cx="2014537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5"/>
          <p:cNvGraphicFramePr>
            <a:graphicFrameLocks noChangeAspect="1"/>
          </p:cNvGraphicFramePr>
          <p:nvPr/>
        </p:nvGraphicFramePr>
        <p:xfrm>
          <a:off x="1544638" y="4638675"/>
          <a:ext cx="10874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96900" imgH="241300" progId="Equation.DSMT4">
                  <p:embed/>
                </p:oleObj>
              </mc:Choice>
              <mc:Fallback>
                <p:oleObj name="Equation" r:id="rId29" imgW="596900" imgH="241300" progId="Equation.DSMT4">
                  <p:embed/>
                  <p:pic>
                    <p:nvPicPr>
                      <p:cNvPr id="5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4638675"/>
                        <a:ext cx="1087437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6"/>
          <p:cNvGraphicFramePr>
            <a:graphicFrameLocks noChangeAspect="1"/>
          </p:cNvGraphicFramePr>
          <p:nvPr/>
        </p:nvGraphicFramePr>
        <p:xfrm>
          <a:off x="5073650" y="1039813"/>
          <a:ext cx="75406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57200" imgH="241300" progId="Equation.DSMT4">
                  <p:embed/>
                </p:oleObj>
              </mc:Choice>
              <mc:Fallback>
                <p:oleObj name="Equation" r:id="rId31" imgW="457200" imgH="241300" progId="Equation.DSMT4">
                  <p:embed/>
                  <p:pic>
                    <p:nvPicPr>
                      <p:cNvPr id="5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1039813"/>
                        <a:ext cx="75406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4210050" y="4032250"/>
            <a:ext cx="4481513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When given a trig equation, there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are usually 2 answers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09575" y="5445125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Check:</a:t>
            </a:r>
          </a:p>
        </p:txBody>
      </p:sp>
      <p:graphicFrame>
        <p:nvGraphicFramePr>
          <p:cNvPr id="57" name="Object 17"/>
          <p:cNvGraphicFramePr>
            <a:graphicFrameLocks noChangeAspect="1"/>
          </p:cNvGraphicFramePr>
          <p:nvPr/>
        </p:nvGraphicFramePr>
        <p:xfrm>
          <a:off x="3197225" y="5489575"/>
          <a:ext cx="92551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07780" imgH="177723" progId="Equation.DSMT4">
                  <p:embed/>
                </p:oleObj>
              </mc:Choice>
              <mc:Fallback>
                <p:oleObj name="Equation" r:id="rId33" imgW="507780" imgH="177723" progId="Equation.DSMT4">
                  <p:embed/>
                  <p:pic>
                    <p:nvPicPr>
                      <p:cNvPr id="5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5" y="5489575"/>
                        <a:ext cx="925513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8"/>
          <p:cNvGraphicFramePr>
            <a:graphicFrameLocks noChangeAspect="1"/>
          </p:cNvGraphicFramePr>
          <p:nvPr/>
        </p:nvGraphicFramePr>
        <p:xfrm>
          <a:off x="1512888" y="5330825"/>
          <a:ext cx="173513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38200" imgH="241300" progId="Equation.DSMT4">
                  <p:embed/>
                </p:oleObj>
              </mc:Choice>
              <mc:Fallback>
                <p:oleObj name="Equation" r:id="rId35" imgW="838200" imgH="241300" progId="Equation.DSMT4">
                  <p:embed/>
                  <p:pic>
                    <p:nvPicPr>
                      <p:cNvPr id="5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5330825"/>
                        <a:ext cx="1735137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9"/>
          <p:cNvGraphicFramePr>
            <a:graphicFrameLocks noChangeAspect="1"/>
          </p:cNvGraphicFramePr>
          <p:nvPr/>
        </p:nvGraphicFramePr>
        <p:xfrm>
          <a:off x="2905125" y="5862638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140" imgH="355446" progId="Equation.DSMT4">
                  <p:embed/>
                </p:oleObj>
              </mc:Choice>
              <mc:Fallback>
                <p:oleObj name="Equation" r:id="rId37" imgW="368140" imgH="355446" progId="Equation.DSMT4">
                  <p:embed/>
                  <p:pic>
                    <p:nvPicPr>
                      <p:cNvPr id="5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5" y="5862638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0"/>
          <p:cNvGraphicFramePr>
            <a:graphicFrameLocks noChangeAspect="1"/>
          </p:cNvGraphicFramePr>
          <p:nvPr/>
        </p:nvGraphicFramePr>
        <p:xfrm>
          <a:off x="6080125" y="5491163"/>
          <a:ext cx="925513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07780" imgH="177723" progId="Equation.DSMT4">
                  <p:embed/>
                </p:oleObj>
              </mc:Choice>
              <mc:Fallback>
                <p:oleObj name="Equation" r:id="rId39" imgW="507780" imgH="177723" progId="Equation.DSMT4">
                  <p:embed/>
                  <p:pic>
                    <p:nvPicPr>
                      <p:cNvPr id="6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25" y="5491163"/>
                        <a:ext cx="925513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1"/>
          <p:cNvGraphicFramePr>
            <a:graphicFrameLocks noChangeAspect="1"/>
          </p:cNvGraphicFramePr>
          <p:nvPr/>
        </p:nvGraphicFramePr>
        <p:xfrm>
          <a:off x="4375150" y="5335588"/>
          <a:ext cx="17621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850531" imgH="241195" progId="Equation.DSMT4">
                  <p:embed/>
                </p:oleObj>
              </mc:Choice>
              <mc:Fallback>
                <p:oleObj name="Equation" r:id="rId41" imgW="850531" imgH="241195" progId="Equation.DSMT4">
                  <p:embed/>
                  <p:pic>
                    <p:nvPicPr>
                      <p:cNvPr id="6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150" y="5335588"/>
                        <a:ext cx="1762125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2"/>
          <p:cNvGraphicFramePr>
            <a:graphicFrameLocks noChangeAspect="1"/>
          </p:cNvGraphicFramePr>
          <p:nvPr/>
        </p:nvGraphicFramePr>
        <p:xfrm>
          <a:off x="5718175" y="5891213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68140" imgH="355446" progId="Equation.DSMT4">
                  <p:embed/>
                </p:oleObj>
              </mc:Choice>
              <mc:Fallback>
                <p:oleObj name="Equation" r:id="rId43" imgW="368140" imgH="355446" progId="Equation.DSMT4">
                  <p:embed/>
                  <p:pic>
                    <p:nvPicPr>
                      <p:cNvPr id="6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8175" y="5891213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Arc 63"/>
          <p:cNvSpPr/>
          <p:nvPr/>
        </p:nvSpPr>
        <p:spPr>
          <a:xfrm flipH="1" flipV="1">
            <a:off x="4237038" y="1358900"/>
            <a:ext cx="1260475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00B05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5" name="Object 23"/>
          <p:cNvGraphicFramePr>
            <a:graphicFrameLocks noChangeAspect="1"/>
          </p:cNvGraphicFramePr>
          <p:nvPr/>
        </p:nvGraphicFramePr>
        <p:xfrm>
          <a:off x="3689350" y="1968500"/>
          <a:ext cx="5857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93529" imgH="241195" progId="Equation.DSMT4">
                  <p:embed/>
                </p:oleObj>
              </mc:Choice>
              <mc:Fallback>
                <p:oleObj name="Equation" r:id="rId45" imgW="393529" imgH="241195" progId="Equation.DSMT4">
                  <p:embed/>
                  <p:pic>
                    <p:nvPicPr>
                      <p:cNvPr id="6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1968500"/>
                        <a:ext cx="58578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Arc 65"/>
          <p:cNvSpPr/>
          <p:nvPr/>
        </p:nvSpPr>
        <p:spPr>
          <a:xfrm>
            <a:off x="4410075" y="1473200"/>
            <a:ext cx="925513" cy="1016000"/>
          </a:xfrm>
          <a:prstGeom prst="arc">
            <a:avLst>
              <a:gd name="adj1" fmla="val 8096120"/>
              <a:gd name="adj2" fmla="val 10791662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23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973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3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42" grpId="0" animBg="1"/>
      <p:bldP spid="44" grpId="0"/>
      <p:bldP spid="47" grpId="0" animBg="1"/>
      <p:bldP spid="49" grpId="0" animBg="1"/>
      <p:bldP spid="55" grpId="0"/>
      <p:bldP spid="56" grpId="0"/>
      <p:bldP spid="64" grpId="0" animBg="1"/>
      <p:bldP spid="6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2C490-EA64-4F52-A590-BA6E6F58CB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568952" cy="86409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Q: Which of the following will have only one solution?  Which one will have none?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59266AB-2B1C-4BC3-8C2E-E56C1A819E9E}"/>
                  </a:ext>
                </a:extLst>
              </p:cNvPr>
              <p:cNvSpPr txBox="1"/>
              <p:nvPr/>
            </p:nvSpPr>
            <p:spPr>
              <a:xfrm>
                <a:off x="251520" y="1268760"/>
                <a:ext cx="3143105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∅=0.856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59266AB-2B1C-4BC3-8C2E-E56C1A819E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268760"/>
                <a:ext cx="314310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F5ACEE-67AC-4C12-86A9-0EE072736C27}"/>
                  </a:ext>
                </a:extLst>
              </p:cNvPr>
              <p:cNvSpPr txBox="1"/>
              <p:nvPr/>
            </p:nvSpPr>
            <p:spPr>
              <a:xfrm>
                <a:off x="251520" y="2060848"/>
                <a:ext cx="2318070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∅=1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F5ACEE-67AC-4C12-86A9-0EE072736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060848"/>
                <a:ext cx="2318070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5FCA0E7-F8A8-4FEB-BB08-90C7A054E03A}"/>
                  </a:ext>
                </a:extLst>
              </p:cNvPr>
              <p:cNvSpPr txBox="1"/>
              <p:nvPr/>
            </p:nvSpPr>
            <p:spPr>
              <a:xfrm>
                <a:off x="251520" y="2852936"/>
                <a:ext cx="2331985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∅=1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5FCA0E7-F8A8-4FEB-BB08-90C7A054E0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852936"/>
                <a:ext cx="233198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37B9B8-222E-4DD3-B660-42EF20CE8B3F}"/>
                  </a:ext>
                </a:extLst>
              </p:cNvPr>
              <p:cNvSpPr txBox="1"/>
              <p:nvPr/>
            </p:nvSpPr>
            <p:spPr>
              <a:xfrm>
                <a:off x="251520" y="3645024"/>
                <a:ext cx="3200813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∅=2.345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837B9B8-222E-4DD3-B660-42EF20CE8B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645024"/>
                <a:ext cx="320081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9B73DD-9774-4E49-9915-1A46C1175EE2}"/>
                  </a:ext>
                </a:extLst>
              </p:cNvPr>
              <p:cNvSpPr txBox="1"/>
              <p:nvPr/>
            </p:nvSpPr>
            <p:spPr>
              <a:xfrm>
                <a:off x="251520" y="4437112"/>
                <a:ext cx="3515514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𝑡𝑎𝑛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∅=−9.856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9B73DD-9774-4E49-9915-1A46C1175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437112"/>
                <a:ext cx="351551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095F80A-7D00-4686-B1FF-624160457EBE}"/>
                  </a:ext>
                </a:extLst>
              </p:cNvPr>
              <p:cNvSpPr txBox="1"/>
              <p:nvPr/>
            </p:nvSpPr>
            <p:spPr>
              <a:xfrm>
                <a:off x="251520" y="5229200"/>
                <a:ext cx="2401427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𝑡𝑎𝑛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∅=0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095F80A-7D00-4686-B1FF-624160457E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229200"/>
                <a:ext cx="2401427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839A8D-DE95-4577-B4AD-8C93566D253F}"/>
                  </a:ext>
                </a:extLst>
              </p:cNvPr>
              <p:cNvSpPr txBox="1"/>
              <p:nvPr/>
            </p:nvSpPr>
            <p:spPr>
              <a:xfrm>
                <a:off x="251520" y="6021288"/>
                <a:ext cx="3487750" cy="523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CA" sz="3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∅=−1.000</m:t>
                      </m:r>
                    </m:oMath>
                  </m:oMathPara>
                </a14:m>
                <a:endParaRPr lang="en-CA" sz="3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839A8D-DE95-4577-B4AD-8C93566D2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021288"/>
                <a:ext cx="3487750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7802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98F85-718A-4D24-8FAA-7F5AEFB90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74638"/>
            <a:ext cx="7547317" cy="634082"/>
          </a:xfrm>
        </p:spPr>
        <p:txBody>
          <a:bodyPr/>
          <a:lstStyle/>
          <a:p>
            <a:r>
              <a:rPr lang="en-CA" dirty="0"/>
              <a:t>Solving Trig Equations with Algebra: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AA843-35E9-4242-9580-E25014D1DD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424936" cy="2160240"/>
          </a:xfrm>
        </p:spPr>
        <p:txBody>
          <a:bodyPr/>
          <a:lstStyle/>
          <a:p>
            <a:r>
              <a:rPr lang="en-CA" dirty="0"/>
              <a:t>When solving a trig equation, isolate the trig function first using algebra</a:t>
            </a:r>
          </a:p>
          <a:p>
            <a:r>
              <a:rPr lang="en-CA" dirty="0"/>
              <a:t>Then determine which quadrants the angle should be in using CAST</a:t>
            </a:r>
          </a:p>
          <a:p>
            <a:r>
              <a:rPr lang="en-CA" dirty="0"/>
              <a:t>Find the reference angle then solve for the angles</a:t>
            </a:r>
          </a:p>
          <a:p>
            <a:endParaRPr lang="en-CA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EDC495C-DD0C-4537-B0CC-3DE073238E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820586"/>
              </p:ext>
            </p:extLst>
          </p:nvPr>
        </p:nvGraphicFramePr>
        <p:xfrm>
          <a:off x="683568" y="3195464"/>
          <a:ext cx="2364316" cy="447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600" imgH="177480" progId="Equation.DSMT4">
                  <p:embed/>
                </p:oleObj>
              </mc:Choice>
              <mc:Fallback>
                <p:oleObj name="Equation" r:id="rId3" imgW="93960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EDC495C-DD0C-4537-B0CC-3DE073238E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3195464"/>
                        <a:ext cx="2364316" cy="447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EB1D38D-D5DC-44B2-99D7-4FB7062B43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526805"/>
              </p:ext>
            </p:extLst>
          </p:nvPr>
        </p:nvGraphicFramePr>
        <p:xfrm>
          <a:off x="1259632" y="3699396"/>
          <a:ext cx="16287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177480" progId="Equation.DSMT4">
                  <p:embed/>
                </p:oleObj>
              </mc:Choice>
              <mc:Fallback>
                <p:oleObj name="Equation" r:id="rId5" imgW="64764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EB1D38D-D5DC-44B2-99D7-4FB7062B43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59632" y="3699396"/>
                        <a:ext cx="16287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B0851DF-6401-477E-AB0D-E89632223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513970"/>
              </p:ext>
            </p:extLst>
          </p:nvPr>
        </p:nvGraphicFramePr>
        <p:xfrm>
          <a:off x="1475656" y="4077072"/>
          <a:ext cx="14684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920" imgH="393480" progId="Equation.DSMT4">
                  <p:embed/>
                </p:oleObj>
              </mc:Choice>
              <mc:Fallback>
                <p:oleObj name="Equation" r:id="rId7" imgW="5839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B0851DF-6401-477E-AB0D-E89632223D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75656" y="4077072"/>
                        <a:ext cx="1468438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DA5D2F7-A133-426D-9671-DA3B56FD4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0745301"/>
              </p:ext>
            </p:extLst>
          </p:nvPr>
        </p:nvGraphicFramePr>
        <p:xfrm>
          <a:off x="2051720" y="4869160"/>
          <a:ext cx="1440160" cy="812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400" imgH="393480" progId="Equation.DSMT4">
                  <p:embed/>
                </p:oleObj>
              </mc:Choice>
              <mc:Fallback>
                <p:oleObj name="Equation" r:id="rId9" imgW="6984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DA5D2F7-A133-426D-9671-DA3B56FD4E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51720" y="4869160"/>
                        <a:ext cx="1440160" cy="8125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57EB019F-0A37-4345-AD4F-8E870ACEA2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723653"/>
              </p:ext>
            </p:extLst>
          </p:nvPr>
        </p:nvGraphicFramePr>
        <p:xfrm>
          <a:off x="2051720" y="5589240"/>
          <a:ext cx="15970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4360" imgH="177480" progId="Equation.DSMT4">
                  <p:embed/>
                </p:oleObj>
              </mc:Choice>
              <mc:Fallback>
                <p:oleObj name="Equation" r:id="rId11" imgW="77436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57EB019F-0A37-4345-AD4F-8E870ACEA2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051720" y="5589240"/>
                        <a:ext cx="1597025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C4B8B27A-5FBC-441A-A7BF-7EFA6CDC51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738170"/>
              </p:ext>
            </p:extLst>
          </p:nvPr>
        </p:nvGraphicFramePr>
        <p:xfrm>
          <a:off x="1979712" y="6093296"/>
          <a:ext cx="18319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8840" imgH="228600" progId="Equation.DSMT4">
                  <p:embed/>
                </p:oleObj>
              </mc:Choice>
              <mc:Fallback>
                <p:oleObj name="Equation" r:id="rId13" imgW="888840" imgH="2286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C4B8B27A-5FBC-441A-A7BF-7EFA6CDC51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79712" y="6093296"/>
                        <a:ext cx="1831975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F25BBDB8-FFF6-473E-B583-9AE745D0D6AD}"/>
              </a:ext>
            </a:extLst>
          </p:cNvPr>
          <p:cNvSpPr txBox="1"/>
          <p:nvPr/>
        </p:nvSpPr>
        <p:spPr>
          <a:xfrm>
            <a:off x="3707904" y="3212976"/>
            <a:ext cx="38164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positive, so the angle would be in quadrant 1 and 2</a:t>
            </a:r>
          </a:p>
        </p:txBody>
      </p:sp>
      <p:grpSp>
        <p:nvGrpSpPr>
          <p:cNvPr id="34" name="Group 15">
            <a:extLst>
              <a:ext uri="{FF2B5EF4-FFF2-40B4-BE49-F238E27FC236}">
                <a16:creationId xmlns:a16="http://schemas.microsoft.com/office/drawing/2014/main" id="{B74D96AA-30CE-43C5-A8E1-20FFF098787B}"/>
              </a:ext>
            </a:extLst>
          </p:cNvPr>
          <p:cNvGrpSpPr>
            <a:grpSpLocks/>
          </p:cNvGrpSpPr>
          <p:nvPr/>
        </p:nvGrpSpPr>
        <p:grpSpPr bwMode="auto">
          <a:xfrm>
            <a:off x="4569519" y="3825850"/>
            <a:ext cx="2643188" cy="2401888"/>
            <a:chOff x="470557" y="3063834"/>
            <a:chExt cx="1620000" cy="1620000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5A7A6913-6CF6-42FF-A203-B179A0368EAC}"/>
                </a:ext>
              </a:extLst>
            </p:cNvPr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14E719A5-45E7-4252-BC3A-B242542246FC}"/>
                </a:ext>
              </a:extLst>
            </p:cNvPr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45">
            <a:extLst>
              <a:ext uri="{FF2B5EF4-FFF2-40B4-BE49-F238E27FC236}">
                <a16:creationId xmlns:a16="http://schemas.microsoft.com/office/drawing/2014/main" id="{0F9BE616-9E64-4FB9-9309-6922C292A798}"/>
              </a:ext>
            </a:extLst>
          </p:cNvPr>
          <p:cNvGrpSpPr>
            <a:grpSpLocks/>
          </p:cNvGrpSpPr>
          <p:nvPr/>
        </p:nvGrpSpPr>
        <p:grpSpPr bwMode="auto">
          <a:xfrm>
            <a:off x="6426894" y="5321275"/>
            <a:ext cx="393700" cy="355600"/>
            <a:chOff x="2384960" y="4641273"/>
            <a:chExt cx="370115" cy="31073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35E2677-A5D4-40EF-AE97-599B628E5B40}"/>
                </a:ext>
              </a:extLst>
            </p:cNvPr>
            <p:cNvCxnSpPr/>
            <p:nvPr/>
          </p:nvCxnSpPr>
          <p:spPr>
            <a:xfrm>
              <a:off x="2386453" y="4642661"/>
              <a:ext cx="368622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F6B686A-5977-4255-8BA9-FF66F7236578}"/>
                </a:ext>
              </a:extLst>
            </p:cNvPr>
            <p:cNvCxnSpPr/>
            <p:nvPr/>
          </p:nvCxnSpPr>
          <p:spPr>
            <a:xfrm flipH="1">
              <a:off x="2384960" y="4641273"/>
              <a:ext cx="368623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48">
            <a:extLst>
              <a:ext uri="{FF2B5EF4-FFF2-40B4-BE49-F238E27FC236}">
                <a16:creationId xmlns:a16="http://schemas.microsoft.com/office/drawing/2014/main" id="{96A6A05D-9036-437A-826D-81EFD83F5BF5}"/>
              </a:ext>
            </a:extLst>
          </p:cNvPr>
          <p:cNvGrpSpPr>
            <a:grpSpLocks/>
          </p:cNvGrpSpPr>
          <p:nvPr/>
        </p:nvGrpSpPr>
        <p:grpSpPr bwMode="auto">
          <a:xfrm>
            <a:off x="4860032" y="5302225"/>
            <a:ext cx="393700" cy="357188"/>
            <a:chOff x="2384960" y="4641273"/>
            <a:chExt cx="370115" cy="310737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2034018-F1C4-4E73-A84F-1952CF4F23DF}"/>
                </a:ext>
              </a:extLst>
            </p:cNvPr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51BC4F9-C091-4EFC-B5FA-B01DD9F298CA}"/>
                </a:ext>
              </a:extLst>
            </p:cNvPr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31CCA0A-9B72-48E2-B84A-C09D7FEBB39D}"/>
              </a:ext>
            </a:extLst>
          </p:cNvPr>
          <p:cNvCxnSpPr/>
          <p:nvPr/>
        </p:nvCxnSpPr>
        <p:spPr>
          <a:xfrm flipV="1">
            <a:off x="5895082" y="4108425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0B1C1533-63DB-4EC4-9BC5-997C2ACBA0BC}"/>
              </a:ext>
            </a:extLst>
          </p:cNvPr>
          <p:cNvCxnSpPr/>
          <p:nvPr/>
        </p:nvCxnSpPr>
        <p:spPr>
          <a:xfrm flipH="1" flipV="1">
            <a:off x="5037832" y="4097313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18">
            <a:extLst>
              <a:ext uri="{FF2B5EF4-FFF2-40B4-BE49-F238E27FC236}">
                <a16:creationId xmlns:a16="http://schemas.microsoft.com/office/drawing/2014/main" id="{A0D9DA55-F2BB-43BB-A1DC-41F2A6E94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3082" y="4108425"/>
            <a:ext cx="649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6" name="TextBox 19">
            <a:extLst>
              <a:ext uri="{FF2B5EF4-FFF2-40B4-BE49-F238E27FC236}">
                <a16:creationId xmlns:a16="http://schemas.microsoft.com/office/drawing/2014/main" id="{7CE2AA37-D117-453A-9DF2-153477F27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107" y="4122713"/>
            <a:ext cx="6492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47" name="TextBox 20">
            <a:extLst>
              <a:ext uri="{FF2B5EF4-FFF2-40B4-BE49-F238E27FC236}">
                <a16:creationId xmlns:a16="http://schemas.microsoft.com/office/drawing/2014/main" id="{9118D35F-373D-4ABB-B57E-695A8A007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032" y="5229200"/>
            <a:ext cx="620712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8" name="TextBox 21">
            <a:extLst>
              <a:ext uri="{FF2B5EF4-FFF2-40B4-BE49-F238E27FC236}">
                <a16:creationId xmlns:a16="http://schemas.microsoft.com/office/drawing/2014/main" id="{2E8B2257-A5A6-4E40-94FC-C689D92CC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2607" y="5243488"/>
            <a:ext cx="6778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9" name="Arc 48">
            <a:extLst>
              <a:ext uri="{FF2B5EF4-FFF2-40B4-BE49-F238E27FC236}">
                <a16:creationId xmlns:a16="http://schemas.microsoft.com/office/drawing/2014/main" id="{D87E3F9E-52DA-4D4C-B1A3-C32FF2C4C657}"/>
              </a:ext>
            </a:extLst>
          </p:cNvPr>
          <p:cNvSpPr/>
          <p:nvPr/>
        </p:nvSpPr>
        <p:spPr>
          <a:xfrm>
            <a:off x="5252144" y="4290988"/>
            <a:ext cx="1258888" cy="1258887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0">
            <a:extLst>
              <a:ext uri="{FF2B5EF4-FFF2-40B4-BE49-F238E27FC236}">
                <a16:creationId xmlns:a16="http://schemas.microsoft.com/office/drawing/2014/main" id="{7FF7ACD3-63B7-46C0-AA94-7EBF49A94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877597"/>
              </p:ext>
            </p:extLst>
          </p:nvPr>
        </p:nvGraphicFramePr>
        <p:xfrm>
          <a:off x="6495504" y="4495800"/>
          <a:ext cx="8128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45760" imgH="241200" progId="Equation.DSMT4">
                  <p:embed/>
                </p:oleObj>
              </mc:Choice>
              <mc:Fallback>
                <p:oleObj name="Equation" r:id="rId15" imgW="545760" imgH="241200" progId="Equation.DSMT4">
                  <p:embed/>
                  <p:pic>
                    <p:nvPicPr>
                      <p:cNvPr id="50" name="Object 10">
                        <a:extLst>
                          <a:ext uri="{FF2B5EF4-FFF2-40B4-BE49-F238E27FC236}">
                            <a16:creationId xmlns:a16="http://schemas.microsoft.com/office/drawing/2014/main" id="{7FF7ACD3-63B7-46C0-AA94-7EBF49A94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5504" y="4495800"/>
                        <a:ext cx="8128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Arc 50">
            <a:extLst>
              <a:ext uri="{FF2B5EF4-FFF2-40B4-BE49-F238E27FC236}">
                <a16:creationId xmlns:a16="http://schemas.microsoft.com/office/drawing/2014/main" id="{61D1C16C-1F1D-4149-A71C-E1817733F82E}"/>
              </a:ext>
            </a:extLst>
          </p:cNvPr>
          <p:cNvSpPr/>
          <p:nvPr/>
        </p:nvSpPr>
        <p:spPr>
          <a:xfrm flipH="1">
            <a:off x="5253732" y="4290988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2" name="Object 11">
            <a:extLst>
              <a:ext uri="{FF2B5EF4-FFF2-40B4-BE49-F238E27FC236}">
                <a16:creationId xmlns:a16="http://schemas.microsoft.com/office/drawing/2014/main" id="{59D33B28-F1AD-48F5-A336-339C595677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548414"/>
              </p:ext>
            </p:extLst>
          </p:nvPr>
        </p:nvGraphicFramePr>
        <p:xfrm>
          <a:off x="4480867" y="4505325"/>
          <a:ext cx="8112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45760" imgH="241200" progId="Equation.DSMT4">
                  <p:embed/>
                </p:oleObj>
              </mc:Choice>
              <mc:Fallback>
                <p:oleObj name="Equation" r:id="rId17" imgW="545760" imgH="241200" progId="Equation.DSMT4">
                  <p:embed/>
                  <p:pic>
                    <p:nvPicPr>
                      <p:cNvPr id="52" name="Object 11">
                        <a:extLst>
                          <a:ext uri="{FF2B5EF4-FFF2-40B4-BE49-F238E27FC236}">
                            <a16:creationId xmlns:a16="http://schemas.microsoft.com/office/drawing/2014/main" id="{59D33B28-F1AD-48F5-A336-339C595677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0867" y="4505325"/>
                        <a:ext cx="81121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Arc 52">
            <a:extLst>
              <a:ext uri="{FF2B5EF4-FFF2-40B4-BE49-F238E27FC236}">
                <a16:creationId xmlns:a16="http://schemas.microsoft.com/office/drawing/2014/main" id="{E0969B4C-66FB-4AB7-95EB-A3C310B06137}"/>
              </a:ext>
            </a:extLst>
          </p:cNvPr>
          <p:cNvSpPr/>
          <p:nvPr/>
        </p:nvSpPr>
        <p:spPr>
          <a:xfrm>
            <a:off x="5417244" y="4425925"/>
            <a:ext cx="925513" cy="1017588"/>
          </a:xfrm>
          <a:prstGeom prst="arc">
            <a:avLst>
              <a:gd name="adj1" fmla="val 13494137"/>
              <a:gd name="adj2" fmla="val 0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4" name="Object 12">
            <a:extLst>
              <a:ext uri="{FF2B5EF4-FFF2-40B4-BE49-F238E27FC236}">
                <a16:creationId xmlns:a16="http://schemas.microsoft.com/office/drawing/2014/main" id="{480D303C-70FC-4BF6-8283-2B5170C6D5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608543"/>
              </p:ext>
            </p:extLst>
          </p:nvPr>
        </p:nvGraphicFramePr>
        <p:xfrm>
          <a:off x="5508104" y="3861048"/>
          <a:ext cx="3476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500" imgH="228600" progId="Equation.DSMT4">
                  <p:embed/>
                </p:oleObj>
              </mc:Choice>
              <mc:Fallback>
                <p:oleObj name="Equation" r:id="rId19" imgW="190500" imgH="228600" progId="Equation.DSMT4">
                  <p:embed/>
                  <p:pic>
                    <p:nvPicPr>
                      <p:cNvPr id="54" name="Object 12">
                        <a:extLst>
                          <a:ext uri="{FF2B5EF4-FFF2-40B4-BE49-F238E27FC236}">
                            <a16:creationId xmlns:a16="http://schemas.microsoft.com/office/drawing/2014/main" id="{480D303C-70FC-4BF6-8283-2B5170C6D5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861048"/>
                        <a:ext cx="3476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6">
            <a:extLst>
              <a:ext uri="{FF2B5EF4-FFF2-40B4-BE49-F238E27FC236}">
                <a16:creationId xmlns:a16="http://schemas.microsoft.com/office/drawing/2014/main" id="{5ED20FFD-E454-437D-944D-053530804F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098544"/>
              </p:ext>
            </p:extLst>
          </p:nvPr>
        </p:nvGraphicFramePr>
        <p:xfrm>
          <a:off x="5292080" y="4057650"/>
          <a:ext cx="102711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22080" imgH="241200" progId="Equation.DSMT4">
                  <p:embed/>
                </p:oleObj>
              </mc:Choice>
              <mc:Fallback>
                <p:oleObj name="Equation" r:id="rId21" imgW="622080" imgH="241200" progId="Equation.DSMT4">
                  <p:embed/>
                  <p:pic>
                    <p:nvPicPr>
                      <p:cNvPr id="55" name="Object 16">
                        <a:extLst>
                          <a:ext uri="{FF2B5EF4-FFF2-40B4-BE49-F238E27FC236}">
                            <a16:creationId xmlns:a16="http://schemas.microsoft.com/office/drawing/2014/main" id="{5ED20FFD-E454-437D-944D-053530804F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4057650"/>
                        <a:ext cx="1027113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883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 animBg="1"/>
      <p:bldP spid="51" grpId="0" animBg="1"/>
      <p:bldP spid="5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F84E6D-2AA8-4BFD-A340-67FE3726550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07504" y="188640"/>
                <a:ext cx="8856984" cy="5760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that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360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 solve for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 to 3 decimal places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F84E6D-2AA8-4BFD-A340-67FE372655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07504" y="188640"/>
                <a:ext cx="8856984" cy="576064"/>
              </a:xfrm>
              <a:blipFill>
                <a:blip r:embed="rId3"/>
                <a:stretch>
                  <a:fillRect l="-1101" t="-8511" b="-42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AA70509-D6C2-4A0A-9B8E-4906AECFCD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073994"/>
              </p:ext>
            </p:extLst>
          </p:nvPr>
        </p:nvGraphicFramePr>
        <p:xfrm>
          <a:off x="323528" y="882353"/>
          <a:ext cx="2607235" cy="458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203040" progId="Equation.DSMT4">
                  <p:embed/>
                </p:oleObj>
              </mc:Choice>
              <mc:Fallback>
                <p:oleObj name="Equation" r:id="rId4" imgW="11556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AA70509-D6C2-4A0A-9B8E-4906AECFCD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528" y="882353"/>
                        <a:ext cx="2607235" cy="458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D61B7D4-FEA3-48A3-83DD-7501ADC491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337950"/>
              </p:ext>
            </p:extLst>
          </p:nvPr>
        </p:nvGraphicFramePr>
        <p:xfrm>
          <a:off x="4716016" y="836712"/>
          <a:ext cx="27209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28600" progId="Equation.DSMT4">
                  <p:embed/>
                </p:oleObj>
              </mc:Choice>
              <mc:Fallback>
                <p:oleObj name="Equation" r:id="rId6" imgW="120636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D61B7D4-FEA3-48A3-83DD-7501ADC491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16016" y="836712"/>
                        <a:ext cx="2720975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CBC30CE-C657-4137-A76F-BF1A00ECBE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545847"/>
              </p:ext>
            </p:extLst>
          </p:nvPr>
        </p:nvGraphicFramePr>
        <p:xfrm>
          <a:off x="263674" y="3429000"/>
          <a:ext cx="27241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03040" progId="Equation.DSMT4">
                  <p:embed/>
                </p:oleObj>
              </mc:Choice>
              <mc:Fallback>
                <p:oleObj name="Equation" r:id="rId8" imgW="12063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CBC30CE-C657-4137-A76F-BF1A00ECBE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3674" y="3429000"/>
                        <a:ext cx="272415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7C2A384-D17E-4803-95C0-01338E85DF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988856"/>
              </p:ext>
            </p:extLst>
          </p:nvPr>
        </p:nvGraphicFramePr>
        <p:xfrm>
          <a:off x="4614863" y="3356992"/>
          <a:ext cx="263683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8200" imgH="228600" progId="Equation.DSMT4">
                  <p:embed/>
                </p:oleObj>
              </mc:Choice>
              <mc:Fallback>
                <p:oleObj name="Equation" r:id="rId10" imgW="116820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7C2A384-D17E-4803-95C0-01338E85DF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14863" y="3356992"/>
                        <a:ext cx="263683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2639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11C14-40CC-4419-8B2F-8EBFDBA1F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74638"/>
            <a:ext cx="7457256" cy="562074"/>
          </a:xfrm>
        </p:spPr>
        <p:txBody>
          <a:bodyPr/>
          <a:lstStyle/>
          <a:p>
            <a:r>
              <a:rPr lang="en-CA" dirty="0"/>
              <a:t>Sin/Cos/Tan of 0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r>
              <a:rPr lang="en-CA" dirty="0"/>
              <a:t>, 90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r>
              <a:rPr lang="en-CA" dirty="0"/>
              <a:t>, 180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r>
              <a:rPr lang="en-CA" dirty="0"/>
              <a:t>, 270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r>
              <a:rPr lang="en-CA" dirty="0"/>
              <a:t>, 360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endParaRPr lang="en-CA" dirty="0"/>
          </a:p>
        </p:txBody>
      </p:sp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F5B9CB82-384F-4ABB-B3BD-5BBA770A14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913058"/>
              </p:ext>
            </p:extLst>
          </p:nvPr>
        </p:nvGraphicFramePr>
        <p:xfrm>
          <a:off x="2698903" y="2156357"/>
          <a:ext cx="323056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50960" imgH="253800" progId="Equation.DSMT4">
                  <p:embed/>
                </p:oleObj>
              </mc:Choice>
              <mc:Fallback>
                <p:oleObj name="Equation" r:id="rId3" imgW="1650960" imgH="253800" progId="Equation.DSMT4">
                  <p:embed/>
                  <p:pic>
                    <p:nvPicPr>
                      <p:cNvPr id="17" name="Object 13">
                        <a:extLst>
                          <a:ext uri="{FF2B5EF4-FFF2-40B4-BE49-F238E27FC236}">
                            <a16:creationId xmlns:a16="http://schemas.microsoft.com/office/drawing/2014/main" id="{F5B9CB82-384F-4ABB-B3BD-5BBA770A14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903" y="2156357"/>
                        <a:ext cx="323056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C075F164-7313-4553-8B4E-5A308DD0D619}"/>
              </a:ext>
            </a:extLst>
          </p:cNvPr>
          <p:cNvSpPr/>
          <p:nvPr/>
        </p:nvSpPr>
        <p:spPr>
          <a:xfrm>
            <a:off x="2555776" y="2044701"/>
            <a:ext cx="3384376" cy="714499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2D04C57-2188-416F-BD52-E90F2833090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908720"/>
            <a:ext cx="8928992" cy="1463079"/>
          </a:xfrm>
        </p:spPr>
        <p:txBody>
          <a:bodyPr>
            <a:normAutofit lnSpcReduction="10000"/>
          </a:bodyPr>
          <a:lstStyle/>
          <a:p>
            <a:r>
              <a:rPr lang="en-CA" sz="2200" dirty="0"/>
              <a:t>One of the easiest ways to remember the S.C.T. of 0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r>
              <a:rPr lang="en-CA" sz="2200" dirty="0"/>
              <a:t>, 90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r>
              <a:rPr lang="en-CA" sz="2200" dirty="0"/>
              <a:t>, 180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r>
              <a:rPr lang="en-CA" sz="2200" dirty="0"/>
              <a:t>, 270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r>
              <a:rPr lang="en-CA" sz="2200" dirty="0"/>
              <a:t> and 360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r>
              <a:rPr lang="en-CA" sz="2200" dirty="0"/>
              <a:t> is by using the “UNIT Circle”</a:t>
            </a:r>
          </a:p>
          <a:p>
            <a:r>
              <a:rPr lang="en-CA" sz="2200" dirty="0"/>
              <a:t>Remember: sin</a:t>
            </a:r>
            <a:r>
              <a:rPr lang="el-GR" sz="2200" dirty="0"/>
              <a:t>θ</a:t>
            </a:r>
            <a:r>
              <a:rPr lang="en-CA" sz="2200" dirty="0"/>
              <a:t> is the “y coordinate”  and cos</a:t>
            </a:r>
            <a:r>
              <a:rPr lang="el-GR" sz="2200" dirty="0"/>
              <a:t>θ</a:t>
            </a:r>
            <a:r>
              <a:rPr lang="en-CA" sz="2200" dirty="0"/>
              <a:t> is the </a:t>
            </a:r>
            <a:br>
              <a:rPr lang="en-CA" sz="2200" dirty="0"/>
            </a:br>
            <a:r>
              <a:rPr lang="en-CA" sz="2200" dirty="0"/>
              <a:t>“</a:t>
            </a:r>
            <a:r>
              <a:rPr lang="en-CA" sz="2200" i="1" dirty="0"/>
              <a:t>x</a:t>
            </a:r>
            <a:r>
              <a:rPr lang="en-CA" sz="2200" dirty="0"/>
              <a:t> coordinate”</a:t>
            </a:r>
          </a:p>
        </p:txBody>
      </p:sp>
      <p:grpSp>
        <p:nvGrpSpPr>
          <p:cNvPr id="24" name="Group 9">
            <a:extLst>
              <a:ext uri="{FF2B5EF4-FFF2-40B4-BE49-F238E27FC236}">
                <a16:creationId xmlns:a16="http://schemas.microsoft.com/office/drawing/2014/main" id="{7D0759EB-EE20-4F4C-9BC9-A7A35497405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391569" y="3356769"/>
            <a:ext cx="1588" cy="2571750"/>
            <a:chOff x="2713818" y="2786852"/>
            <a:chExt cx="2382" cy="2570974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DB5CF7DA-8A56-46FC-90A3-E5B23A32D6B7}"/>
                </a:ext>
              </a:extLst>
            </p:cNvPr>
            <p:cNvCxnSpPr/>
            <p:nvPr/>
          </p:nvCxnSpPr>
          <p:spPr>
            <a:xfrm rot="5400000" flipH="1" flipV="1">
              <a:off x="2072265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9A4F049-D53E-46CB-A287-73916B59EE08}"/>
                </a:ext>
              </a:extLst>
            </p:cNvPr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9FB49599-DC23-458D-98DB-74EBD54AAC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1938" y="4302125"/>
          <a:ext cx="35718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646" imgH="241091" progId="Equation.DSMT4">
                  <p:embed/>
                </p:oleObj>
              </mc:Choice>
              <mc:Fallback>
                <p:oleObj name="Equation" r:id="rId5" imgW="177646" imgH="241091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9FB49599-DC23-458D-98DB-74EBD54AAC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4302125"/>
                        <a:ext cx="357187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">
            <a:extLst>
              <a:ext uri="{FF2B5EF4-FFF2-40B4-BE49-F238E27FC236}">
                <a16:creationId xmlns:a16="http://schemas.microsoft.com/office/drawing/2014/main" id="{F55BDDB5-7507-493A-9DB1-A0B517240B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122910"/>
              </p:ext>
            </p:extLst>
          </p:nvPr>
        </p:nvGraphicFramePr>
        <p:xfrm>
          <a:off x="2058988" y="2955925"/>
          <a:ext cx="7397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253800" progId="Equation.DSMT4">
                  <p:embed/>
                </p:oleObj>
              </mc:Choice>
              <mc:Fallback>
                <p:oleObj name="Equation" r:id="rId7" imgW="368280" imgH="253800" progId="Equation.DSMT4">
                  <p:embed/>
                  <p:pic>
                    <p:nvPicPr>
                      <p:cNvPr id="28" name="Object 3">
                        <a:extLst>
                          <a:ext uri="{FF2B5EF4-FFF2-40B4-BE49-F238E27FC236}">
                            <a16:creationId xmlns:a16="http://schemas.microsoft.com/office/drawing/2014/main" id="{F55BDDB5-7507-493A-9DB1-A0B517240B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2955925"/>
                        <a:ext cx="739775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>
            <a:extLst>
              <a:ext uri="{FF2B5EF4-FFF2-40B4-BE49-F238E27FC236}">
                <a16:creationId xmlns:a16="http://schemas.microsoft.com/office/drawing/2014/main" id="{3577DD34-C8FA-4A66-9BC2-04392D5ED5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742269"/>
              </p:ext>
            </p:extLst>
          </p:nvPr>
        </p:nvGraphicFramePr>
        <p:xfrm>
          <a:off x="439738" y="4386262"/>
          <a:ext cx="7429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8280" imgH="253800" progId="Equation.DSMT4">
                  <p:embed/>
                </p:oleObj>
              </mc:Choice>
              <mc:Fallback>
                <p:oleObj name="Equation" r:id="rId9" imgW="368280" imgH="253800" progId="Equation.DSMT4">
                  <p:embed/>
                  <p:pic>
                    <p:nvPicPr>
                      <p:cNvPr id="29" name="Object 4">
                        <a:extLst>
                          <a:ext uri="{FF2B5EF4-FFF2-40B4-BE49-F238E27FC236}">
                            <a16:creationId xmlns:a16="http://schemas.microsoft.com/office/drawing/2014/main" id="{3577DD34-C8FA-4A66-9BC2-04392D5ED5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4386262"/>
                        <a:ext cx="74295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">
            <a:extLst>
              <a:ext uri="{FF2B5EF4-FFF2-40B4-BE49-F238E27FC236}">
                <a16:creationId xmlns:a16="http://schemas.microsoft.com/office/drawing/2014/main" id="{0A2529B9-CA5E-483C-818A-BD2EDA1345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688082"/>
              </p:ext>
            </p:extLst>
          </p:nvPr>
        </p:nvGraphicFramePr>
        <p:xfrm>
          <a:off x="2105025" y="5773738"/>
          <a:ext cx="74295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280" imgH="253800" progId="Equation.DSMT4">
                  <p:embed/>
                </p:oleObj>
              </mc:Choice>
              <mc:Fallback>
                <p:oleObj name="Equation" r:id="rId11" imgW="368280" imgH="253800" progId="Equation.DSMT4">
                  <p:embed/>
                  <p:pic>
                    <p:nvPicPr>
                      <p:cNvPr id="30" name="Object 5">
                        <a:extLst>
                          <a:ext uri="{FF2B5EF4-FFF2-40B4-BE49-F238E27FC236}">
                            <a16:creationId xmlns:a16="http://schemas.microsoft.com/office/drawing/2014/main" id="{0A2529B9-CA5E-483C-818A-BD2EDA1345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5773738"/>
                        <a:ext cx="742950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6">
            <a:extLst>
              <a:ext uri="{FF2B5EF4-FFF2-40B4-BE49-F238E27FC236}">
                <a16:creationId xmlns:a16="http://schemas.microsoft.com/office/drawing/2014/main" id="{6555EE49-0097-4981-B0BC-CDF99BEAD4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5388" y="4429125"/>
          <a:ext cx="4079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2936" imgH="177569" progId="Equation.DSMT4">
                  <p:embed/>
                </p:oleObj>
              </mc:Choice>
              <mc:Fallback>
                <p:oleObj name="Equation" r:id="rId13" imgW="202936" imgH="177569" progId="Equation.DSMT4">
                  <p:embed/>
                  <p:pic>
                    <p:nvPicPr>
                      <p:cNvPr id="31" name="Object 6">
                        <a:extLst>
                          <a:ext uri="{FF2B5EF4-FFF2-40B4-BE49-F238E27FC236}">
                            <a16:creationId xmlns:a16="http://schemas.microsoft.com/office/drawing/2014/main" id="{6555EE49-0097-4981-B0BC-CDF99BEAD4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5388" y="4429125"/>
                        <a:ext cx="4079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Arc 31">
            <a:extLst>
              <a:ext uri="{FF2B5EF4-FFF2-40B4-BE49-F238E27FC236}">
                <a16:creationId xmlns:a16="http://schemas.microsoft.com/office/drawing/2014/main" id="{DC0A6CFA-9146-4847-8840-D19D3E994C1F}"/>
              </a:ext>
            </a:extLst>
          </p:cNvPr>
          <p:cNvSpPr/>
          <p:nvPr/>
        </p:nvSpPr>
        <p:spPr>
          <a:xfrm>
            <a:off x="1811338" y="4000500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4ED60C15-60F8-4448-A4C9-0A81465B3174}"/>
              </a:ext>
            </a:extLst>
          </p:cNvPr>
          <p:cNvSpPr/>
          <p:nvPr/>
        </p:nvSpPr>
        <p:spPr>
          <a:xfrm rot="5400000">
            <a:off x="1811338" y="4000500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F31B0297-95D5-4545-9198-863AF9A6271F}"/>
              </a:ext>
            </a:extLst>
          </p:cNvPr>
          <p:cNvSpPr/>
          <p:nvPr/>
        </p:nvSpPr>
        <p:spPr>
          <a:xfrm flipH="1">
            <a:off x="1811338" y="4000500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40A76351-002D-4FDC-9893-D9774277A85E}"/>
              </a:ext>
            </a:extLst>
          </p:cNvPr>
          <p:cNvSpPr/>
          <p:nvPr/>
        </p:nvSpPr>
        <p:spPr>
          <a:xfrm rot="16200000" flipH="1">
            <a:off x="1811338" y="4000500"/>
            <a:ext cx="1260475" cy="1260475"/>
          </a:xfrm>
          <a:prstGeom prst="arc">
            <a:avLst>
              <a:gd name="adj1" fmla="val 16182711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6" name="TextBox 18">
            <a:extLst>
              <a:ext uri="{FF2B5EF4-FFF2-40B4-BE49-F238E27FC236}">
                <a16:creationId xmlns:a16="http://schemas.microsoft.com/office/drawing/2014/main" id="{6A10A8CC-273C-4F80-9CFB-97171C8B2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016" y="2898985"/>
            <a:ext cx="3814836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1700" dirty="0"/>
              <a:t>Q: What are the coordinates when the terminal arm is pointing up?</a:t>
            </a:r>
          </a:p>
        </p:txBody>
      </p:sp>
      <p:sp>
        <p:nvSpPr>
          <p:cNvPr id="37" name="TextBox 22">
            <a:extLst>
              <a:ext uri="{FF2B5EF4-FFF2-40B4-BE49-F238E27FC236}">
                <a16:creationId xmlns:a16="http://schemas.microsoft.com/office/drawing/2014/main" id="{DA914066-90EF-4DD5-960B-F73E1F224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032" y="3530833"/>
            <a:ext cx="38148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Q: Again, what are the coordinates</a:t>
            </a:r>
            <a:br>
              <a:rPr lang="en-CA" dirty="0"/>
            </a:br>
            <a:r>
              <a:rPr lang="en-CA" dirty="0"/>
              <a:t>when the terminal arm is pointing to the left?</a:t>
            </a:r>
          </a:p>
        </p:txBody>
      </p:sp>
      <p:graphicFrame>
        <p:nvGraphicFramePr>
          <p:cNvPr id="40" name="Object 3">
            <a:extLst>
              <a:ext uri="{FF2B5EF4-FFF2-40B4-BE49-F238E27FC236}">
                <a16:creationId xmlns:a16="http://schemas.microsoft.com/office/drawing/2014/main" id="{82C2132F-37DB-4775-AD9C-10F39B24AF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020166"/>
              </p:ext>
            </p:extLst>
          </p:nvPr>
        </p:nvGraphicFramePr>
        <p:xfrm>
          <a:off x="2058988" y="2990593"/>
          <a:ext cx="7159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320" imgH="253800" progId="Equation.DSMT4">
                  <p:embed/>
                </p:oleObj>
              </mc:Choice>
              <mc:Fallback>
                <p:oleObj name="Equation" r:id="rId15" imgW="355320" imgH="253800" progId="Equation.DSMT4">
                  <p:embed/>
                  <p:pic>
                    <p:nvPicPr>
                      <p:cNvPr id="40" name="Object 3">
                        <a:extLst>
                          <a:ext uri="{FF2B5EF4-FFF2-40B4-BE49-F238E27FC236}">
                            <a16:creationId xmlns:a16="http://schemas.microsoft.com/office/drawing/2014/main" id="{82C2132F-37DB-4775-AD9C-10F39B24AF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2990593"/>
                        <a:ext cx="715962" cy="509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">
            <a:extLst>
              <a:ext uri="{FF2B5EF4-FFF2-40B4-BE49-F238E27FC236}">
                <a16:creationId xmlns:a16="http://schemas.microsoft.com/office/drawing/2014/main" id="{4CDD52F2-0EEE-4C3C-BE74-FB93087CFD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133817"/>
              </p:ext>
            </p:extLst>
          </p:nvPr>
        </p:nvGraphicFramePr>
        <p:xfrm>
          <a:off x="2892872" y="2878919"/>
          <a:ext cx="153511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61760" imgH="177480" progId="Equation.DSMT4">
                  <p:embed/>
                </p:oleObj>
              </mc:Choice>
              <mc:Fallback>
                <p:oleObj name="Equation" r:id="rId17" imgW="761760" imgH="177480" progId="Equation.DSMT4">
                  <p:embed/>
                  <p:pic>
                    <p:nvPicPr>
                      <p:cNvPr id="41" name="Object 3">
                        <a:extLst>
                          <a:ext uri="{FF2B5EF4-FFF2-40B4-BE49-F238E27FC236}">
                            <a16:creationId xmlns:a16="http://schemas.microsoft.com/office/drawing/2014/main" id="{4CDD52F2-0EEE-4C3C-BE74-FB93087CFD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872" y="2878919"/>
                        <a:ext cx="1535113" cy="3571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>
            <a:extLst>
              <a:ext uri="{FF2B5EF4-FFF2-40B4-BE49-F238E27FC236}">
                <a16:creationId xmlns:a16="http://schemas.microsoft.com/office/drawing/2014/main" id="{9AC9CBA8-A05E-473C-A3B3-FC76F191F5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241396"/>
              </p:ext>
            </p:extLst>
          </p:nvPr>
        </p:nvGraphicFramePr>
        <p:xfrm>
          <a:off x="2917543" y="3227932"/>
          <a:ext cx="14081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98400" imgH="190440" progId="Equation.DSMT4">
                  <p:embed/>
                </p:oleObj>
              </mc:Choice>
              <mc:Fallback>
                <p:oleObj name="Equation" r:id="rId19" imgW="698400" imgH="190440" progId="Equation.DSMT4">
                  <p:embed/>
                  <p:pic>
                    <p:nvPicPr>
                      <p:cNvPr id="42" name="Object 3">
                        <a:extLst>
                          <a:ext uri="{FF2B5EF4-FFF2-40B4-BE49-F238E27FC236}">
                            <a16:creationId xmlns:a16="http://schemas.microsoft.com/office/drawing/2014/main" id="{9AC9CBA8-A05E-473C-A3B3-FC76F191F5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543" y="3227932"/>
                        <a:ext cx="1408113" cy="382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">
            <a:extLst>
              <a:ext uri="{FF2B5EF4-FFF2-40B4-BE49-F238E27FC236}">
                <a16:creationId xmlns:a16="http://schemas.microsoft.com/office/drawing/2014/main" id="{B4CE5582-C052-44DE-B008-9D9ECDEC25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8919724"/>
              </p:ext>
            </p:extLst>
          </p:nvPr>
        </p:nvGraphicFramePr>
        <p:xfrm>
          <a:off x="161975" y="4375943"/>
          <a:ext cx="9477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69800" imgH="253800" progId="Equation.DSMT4">
                  <p:embed/>
                </p:oleObj>
              </mc:Choice>
              <mc:Fallback>
                <p:oleObj name="Equation" r:id="rId21" imgW="469800" imgH="253800" progId="Equation.DSMT4">
                  <p:embed/>
                  <p:pic>
                    <p:nvPicPr>
                      <p:cNvPr id="43" name="Object 4">
                        <a:extLst>
                          <a:ext uri="{FF2B5EF4-FFF2-40B4-BE49-F238E27FC236}">
                            <a16:creationId xmlns:a16="http://schemas.microsoft.com/office/drawing/2014/main" id="{B4CE5582-C052-44DE-B008-9D9ECDEC25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75" y="4375943"/>
                        <a:ext cx="947738" cy="509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">
            <a:extLst>
              <a:ext uri="{FF2B5EF4-FFF2-40B4-BE49-F238E27FC236}">
                <a16:creationId xmlns:a16="http://schemas.microsoft.com/office/drawing/2014/main" id="{584DE2AA-A043-4CB0-8AA5-A19F696255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926775"/>
              </p:ext>
            </p:extLst>
          </p:nvPr>
        </p:nvGraphicFramePr>
        <p:xfrm>
          <a:off x="76522" y="3584969"/>
          <a:ext cx="181610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01440" imgH="177480" progId="Equation.DSMT4">
                  <p:embed/>
                </p:oleObj>
              </mc:Choice>
              <mc:Fallback>
                <p:oleObj name="Equation" r:id="rId23" imgW="901440" imgH="177480" progId="Equation.DSMT4">
                  <p:embed/>
                  <p:pic>
                    <p:nvPicPr>
                      <p:cNvPr id="44" name="Object 3">
                        <a:extLst>
                          <a:ext uri="{FF2B5EF4-FFF2-40B4-BE49-F238E27FC236}">
                            <a16:creationId xmlns:a16="http://schemas.microsoft.com/office/drawing/2014/main" id="{584DE2AA-A043-4CB0-8AA5-A19F696255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22" y="3584969"/>
                        <a:ext cx="1816100" cy="3571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7543CE49-2E3E-4F7C-A05C-D834587268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245754"/>
              </p:ext>
            </p:extLst>
          </p:nvPr>
        </p:nvGraphicFramePr>
        <p:xfrm>
          <a:off x="138435" y="3934219"/>
          <a:ext cx="16129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99920" imgH="190440" progId="Equation.DSMT4">
                  <p:embed/>
                </p:oleObj>
              </mc:Choice>
              <mc:Fallback>
                <p:oleObj name="Equation" r:id="rId25" imgW="799920" imgH="190440" progId="Equation.DSMT4">
                  <p:embed/>
                  <p:pic>
                    <p:nvPicPr>
                      <p:cNvPr id="45" name="Object 3">
                        <a:extLst>
                          <a:ext uri="{FF2B5EF4-FFF2-40B4-BE49-F238E27FC236}">
                            <a16:creationId xmlns:a16="http://schemas.microsoft.com/office/drawing/2014/main" id="{7543CE49-2E3E-4F7C-A05C-D834587268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5" y="3934219"/>
                        <a:ext cx="1612900" cy="382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">
            <a:extLst>
              <a:ext uri="{FF2B5EF4-FFF2-40B4-BE49-F238E27FC236}">
                <a16:creationId xmlns:a16="http://schemas.microsoft.com/office/drawing/2014/main" id="{E3CCC766-B898-49A4-A440-27B9C76194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13761"/>
              </p:ext>
            </p:extLst>
          </p:nvPr>
        </p:nvGraphicFramePr>
        <p:xfrm>
          <a:off x="1993900" y="5776271"/>
          <a:ext cx="9477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800" imgH="253800" progId="Equation.DSMT4">
                  <p:embed/>
                </p:oleObj>
              </mc:Choice>
              <mc:Fallback>
                <p:oleObj name="Equation" r:id="rId27" imgW="469800" imgH="253800" progId="Equation.DSMT4">
                  <p:embed/>
                  <p:pic>
                    <p:nvPicPr>
                      <p:cNvPr id="46" name="Object 4">
                        <a:extLst>
                          <a:ext uri="{FF2B5EF4-FFF2-40B4-BE49-F238E27FC236}">
                            <a16:creationId xmlns:a16="http://schemas.microsoft.com/office/drawing/2014/main" id="{E3CCC766-B898-49A4-A440-27B9C76194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5776271"/>
                        <a:ext cx="947738" cy="509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10">
            <a:extLst>
              <a:ext uri="{FF2B5EF4-FFF2-40B4-BE49-F238E27FC236}">
                <a16:creationId xmlns:a16="http://schemas.microsoft.com/office/drawing/2014/main" id="{DFE0153E-578D-44C5-A239-69EE06439A8C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357563"/>
            <a:ext cx="2571750" cy="2571750"/>
            <a:chOff x="1000100" y="2786058"/>
            <a:chExt cx="2571768" cy="2571768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E48D4D4-FF18-4CD5-84C7-E714C46CEC44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35C0FC4-6472-4968-B51F-F65F76BC91F8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7" name="Object 3">
            <a:extLst>
              <a:ext uri="{FF2B5EF4-FFF2-40B4-BE49-F238E27FC236}">
                <a16:creationId xmlns:a16="http://schemas.microsoft.com/office/drawing/2014/main" id="{BCAF5654-E0AA-45AB-AAE9-7EE3F6D41B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49793"/>
              </p:ext>
            </p:extLst>
          </p:nvPr>
        </p:nvGraphicFramePr>
        <p:xfrm>
          <a:off x="259064" y="6016305"/>
          <a:ext cx="16891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38080" imgH="177480" progId="Equation.DSMT4">
                  <p:embed/>
                </p:oleObj>
              </mc:Choice>
              <mc:Fallback>
                <p:oleObj name="Equation" r:id="rId29" imgW="838080" imgH="177480" progId="Equation.DSMT4">
                  <p:embed/>
                  <p:pic>
                    <p:nvPicPr>
                      <p:cNvPr id="47" name="Object 3">
                        <a:extLst>
                          <a:ext uri="{FF2B5EF4-FFF2-40B4-BE49-F238E27FC236}">
                            <a16:creationId xmlns:a16="http://schemas.microsoft.com/office/drawing/2014/main" id="{BCAF5654-E0AA-45AB-AAE9-7EE3F6D41B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64" y="6016305"/>
                        <a:ext cx="1689100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3">
            <a:extLst>
              <a:ext uri="{FF2B5EF4-FFF2-40B4-BE49-F238E27FC236}">
                <a16:creationId xmlns:a16="http://schemas.microsoft.com/office/drawing/2014/main" id="{06DF7C30-DDB0-4830-9BCB-14EF3ED8FC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365029"/>
              </p:ext>
            </p:extLst>
          </p:nvPr>
        </p:nvGraphicFramePr>
        <p:xfrm>
          <a:off x="296140" y="6334598"/>
          <a:ext cx="181768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01440" imgH="190440" progId="Equation.DSMT4">
                  <p:embed/>
                </p:oleObj>
              </mc:Choice>
              <mc:Fallback>
                <p:oleObj name="Equation" r:id="rId31" imgW="901440" imgH="190440" progId="Equation.DSMT4">
                  <p:embed/>
                  <p:pic>
                    <p:nvPicPr>
                      <p:cNvPr id="48" name="Object 3">
                        <a:extLst>
                          <a:ext uri="{FF2B5EF4-FFF2-40B4-BE49-F238E27FC236}">
                            <a16:creationId xmlns:a16="http://schemas.microsoft.com/office/drawing/2014/main" id="{06DF7C30-DDB0-4830-9BCB-14EF3ED8FC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40" y="6334598"/>
                        <a:ext cx="1817688" cy="382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">
            <a:extLst>
              <a:ext uri="{FF2B5EF4-FFF2-40B4-BE49-F238E27FC236}">
                <a16:creationId xmlns:a16="http://schemas.microsoft.com/office/drawing/2014/main" id="{C4D85471-8B7C-420C-846C-EB732AFB23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849803"/>
              </p:ext>
            </p:extLst>
          </p:nvPr>
        </p:nvGraphicFramePr>
        <p:xfrm>
          <a:off x="3651944" y="4384272"/>
          <a:ext cx="71596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5320" imgH="253800" progId="Equation.DSMT4">
                  <p:embed/>
                </p:oleObj>
              </mc:Choice>
              <mc:Fallback>
                <p:oleObj name="Equation" r:id="rId33" imgW="355320" imgH="253800" progId="Equation.DSMT4">
                  <p:embed/>
                  <p:pic>
                    <p:nvPicPr>
                      <p:cNvPr id="49" name="Object 4">
                        <a:extLst>
                          <a:ext uri="{FF2B5EF4-FFF2-40B4-BE49-F238E27FC236}">
                            <a16:creationId xmlns:a16="http://schemas.microsoft.com/office/drawing/2014/main" id="{C4D85471-8B7C-420C-846C-EB732AFB23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944" y="4384272"/>
                        <a:ext cx="715963" cy="509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3">
            <a:extLst>
              <a:ext uri="{FF2B5EF4-FFF2-40B4-BE49-F238E27FC236}">
                <a16:creationId xmlns:a16="http://schemas.microsoft.com/office/drawing/2014/main" id="{345C5CDE-AB14-4C2F-A5CD-47BD8034B9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51113"/>
              </p:ext>
            </p:extLst>
          </p:nvPr>
        </p:nvGraphicFramePr>
        <p:xfrm>
          <a:off x="3221478" y="4828229"/>
          <a:ext cx="13049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47640" imgH="177480" progId="Equation.DSMT4">
                  <p:embed/>
                </p:oleObj>
              </mc:Choice>
              <mc:Fallback>
                <p:oleObj name="Equation" r:id="rId35" imgW="647640" imgH="177480" progId="Equation.DSMT4">
                  <p:embed/>
                  <p:pic>
                    <p:nvPicPr>
                      <p:cNvPr id="50" name="Object 3">
                        <a:extLst>
                          <a:ext uri="{FF2B5EF4-FFF2-40B4-BE49-F238E27FC236}">
                            <a16:creationId xmlns:a16="http://schemas.microsoft.com/office/drawing/2014/main" id="{345C5CDE-AB14-4C2F-A5CD-47BD8034B9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478" y="4828229"/>
                        <a:ext cx="1304925" cy="3571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3">
            <a:extLst>
              <a:ext uri="{FF2B5EF4-FFF2-40B4-BE49-F238E27FC236}">
                <a16:creationId xmlns:a16="http://schemas.microsoft.com/office/drawing/2014/main" id="{A971A92C-C17E-4534-8FF7-86C52AA3A0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683568"/>
              </p:ext>
            </p:extLst>
          </p:nvPr>
        </p:nvGraphicFramePr>
        <p:xfrm>
          <a:off x="3260149" y="5177479"/>
          <a:ext cx="13065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47640" imgH="190440" progId="Equation.DSMT4">
                  <p:embed/>
                </p:oleObj>
              </mc:Choice>
              <mc:Fallback>
                <p:oleObj name="Equation" r:id="rId37" imgW="647640" imgH="190440" progId="Equation.DSMT4">
                  <p:embed/>
                  <p:pic>
                    <p:nvPicPr>
                      <p:cNvPr id="51" name="Object 3">
                        <a:extLst>
                          <a:ext uri="{FF2B5EF4-FFF2-40B4-BE49-F238E27FC236}">
                            <a16:creationId xmlns:a16="http://schemas.microsoft.com/office/drawing/2014/main" id="{A971A92C-C17E-4534-8FF7-86C52AA3A0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149" y="5177479"/>
                        <a:ext cx="1306512" cy="3825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23">
            <a:extLst>
              <a:ext uri="{FF2B5EF4-FFF2-40B4-BE49-F238E27FC236}">
                <a16:creationId xmlns:a16="http://schemas.microsoft.com/office/drawing/2014/main" id="{D7599682-A5FB-40F1-AFAB-F648B6645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9119" y="4467224"/>
            <a:ext cx="19030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Q: What is tan</a:t>
            </a:r>
            <a:r>
              <a:rPr lang="el-GR" dirty="0"/>
              <a:t>θ</a:t>
            </a:r>
            <a:r>
              <a:rPr lang="en-CA" dirty="0"/>
              <a:t>?</a:t>
            </a:r>
          </a:p>
        </p:txBody>
      </p:sp>
      <p:graphicFrame>
        <p:nvGraphicFramePr>
          <p:cNvPr id="53" name="Object 3">
            <a:extLst>
              <a:ext uri="{FF2B5EF4-FFF2-40B4-BE49-F238E27FC236}">
                <a16:creationId xmlns:a16="http://schemas.microsoft.com/office/drawing/2014/main" id="{BCD66E69-2AE3-4200-9F57-3418942E9A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061284"/>
              </p:ext>
            </p:extLst>
          </p:nvPr>
        </p:nvGraphicFramePr>
        <p:xfrm>
          <a:off x="4849119" y="4813970"/>
          <a:ext cx="1792287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88840" imgH="431640" progId="Equation.DSMT4">
                  <p:embed/>
                </p:oleObj>
              </mc:Choice>
              <mc:Fallback>
                <p:oleObj name="Equation" r:id="rId39" imgW="888840" imgH="431640" progId="Equation.DSMT4">
                  <p:embed/>
                  <p:pic>
                    <p:nvPicPr>
                      <p:cNvPr id="53" name="Object 3">
                        <a:extLst>
                          <a:ext uri="{FF2B5EF4-FFF2-40B4-BE49-F238E27FC236}">
                            <a16:creationId xmlns:a16="http://schemas.microsoft.com/office/drawing/2014/main" id="{BCD66E69-2AE3-4200-9F57-3418942E9A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119" y="4813970"/>
                        <a:ext cx="1792287" cy="868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3">
            <a:extLst>
              <a:ext uri="{FF2B5EF4-FFF2-40B4-BE49-F238E27FC236}">
                <a16:creationId xmlns:a16="http://schemas.microsoft.com/office/drawing/2014/main" id="{34CDDEFD-913F-41C2-BC3D-E30F724B5D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57371"/>
              </p:ext>
            </p:extLst>
          </p:nvPr>
        </p:nvGraphicFramePr>
        <p:xfrm>
          <a:off x="6641406" y="4800909"/>
          <a:ext cx="1509713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749160" imgH="431640" progId="Equation.DSMT4">
                  <p:embed/>
                </p:oleObj>
              </mc:Choice>
              <mc:Fallback>
                <p:oleObj name="Equation" r:id="rId41" imgW="749160" imgH="431640" progId="Equation.DSMT4">
                  <p:embed/>
                  <p:pic>
                    <p:nvPicPr>
                      <p:cNvPr id="54" name="Object 3">
                        <a:extLst>
                          <a:ext uri="{FF2B5EF4-FFF2-40B4-BE49-F238E27FC236}">
                            <a16:creationId xmlns:a16="http://schemas.microsoft.com/office/drawing/2014/main" id="{34CDDEFD-913F-41C2-BC3D-E30F724B5D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1406" y="4800909"/>
                        <a:ext cx="1509713" cy="868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3">
            <a:extLst>
              <a:ext uri="{FF2B5EF4-FFF2-40B4-BE49-F238E27FC236}">
                <a16:creationId xmlns:a16="http://schemas.microsoft.com/office/drawing/2014/main" id="{544C5334-A5B5-4F04-8C03-5ADF3245B3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936681"/>
              </p:ext>
            </p:extLst>
          </p:nvPr>
        </p:nvGraphicFramePr>
        <p:xfrm>
          <a:off x="3254251" y="5554502"/>
          <a:ext cx="11017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45760" imgH="177480" progId="Equation.DSMT4">
                  <p:embed/>
                </p:oleObj>
              </mc:Choice>
              <mc:Fallback>
                <p:oleObj name="Equation" r:id="rId43" imgW="545760" imgH="177480" progId="Equation.DSMT4">
                  <p:embed/>
                  <p:pic>
                    <p:nvPicPr>
                      <p:cNvPr id="55" name="Object 3">
                        <a:extLst>
                          <a:ext uri="{FF2B5EF4-FFF2-40B4-BE49-F238E27FC236}">
                            <a16:creationId xmlns:a16="http://schemas.microsoft.com/office/drawing/2014/main" id="{544C5334-A5B5-4F04-8C03-5ADF3245B3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251" y="5554502"/>
                        <a:ext cx="1101725" cy="3571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">
            <a:extLst>
              <a:ext uri="{FF2B5EF4-FFF2-40B4-BE49-F238E27FC236}">
                <a16:creationId xmlns:a16="http://schemas.microsoft.com/office/drawing/2014/main" id="{3EDA759C-7DE5-44B2-9644-05880381C1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634525"/>
              </p:ext>
            </p:extLst>
          </p:nvPr>
        </p:nvGraphicFramePr>
        <p:xfrm>
          <a:off x="4325656" y="5556378"/>
          <a:ext cx="25558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6720" imgH="177480" progId="Equation.DSMT4">
                  <p:embed/>
                </p:oleObj>
              </mc:Choice>
              <mc:Fallback>
                <p:oleObj name="Equation" r:id="rId45" imgW="126720" imgH="177480" progId="Equation.DSMT4">
                  <p:embed/>
                  <p:pic>
                    <p:nvPicPr>
                      <p:cNvPr id="56" name="Object 3">
                        <a:extLst>
                          <a:ext uri="{FF2B5EF4-FFF2-40B4-BE49-F238E27FC236}">
                            <a16:creationId xmlns:a16="http://schemas.microsoft.com/office/drawing/2014/main" id="{3EDA759C-7DE5-44B2-9644-05880381C1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656" y="5556378"/>
                        <a:ext cx="255588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">
            <a:extLst>
              <a:ext uri="{FF2B5EF4-FFF2-40B4-BE49-F238E27FC236}">
                <a16:creationId xmlns:a16="http://schemas.microsoft.com/office/drawing/2014/main" id="{EBED6F76-3C6E-428B-9EBB-36D6AF400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639487"/>
              </p:ext>
            </p:extLst>
          </p:nvPr>
        </p:nvGraphicFramePr>
        <p:xfrm>
          <a:off x="2804320" y="3634452"/>
          <a:ext cx="128111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34680" imgH="177480" progId="Equation.DSMT4">
                  <p:embed/>
                </p:oleObj>
              </mc:Choice>
              <mc:Fallback>
                <p:oleObj name="Equation" r:id="rId47" imgW="634680" imgH="177480" progId="Equation.DSMT4">
                  <p:embed/>
                  <p:pic>
                    <p:nvPicPr>
                      <p:cNvPr id="57" name="Object 3">
                        <a:extLst>
                          <a:ext uri="{FF2B5EF4-FFF2-40B4-BE49-F238E27FC236}">
                            <a16:creationId xmlns:a16="http://schemas.microsoft.com/office/drawing/2014/main" id="{EBED6F76-3C6E-428B-9EBB-36D6AF400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320" y="3634452"/>
                        <a:ext cx="1281113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">
            <a:extLst>
              <a:ext uri="{FF2B5EF4-FFF2-40B4-BE49-F238E27FC236}">
                <a16:creationId xmlns:a16="http://schemas.microsoft.com/office/drawing/2014/main" id="{FF3475A2-924D-425C-855C-B3DEED1C1D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53056"/>
              </p:ext>
            </p:extLst>
          </p:nvPr>
        </p:nvGraphicFramePr>
        <p:xfrm>
          <a:off x="4002881" y="3545013"/>
          <a:ext cx="2809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39680" imgH="304560" progId="Equation.DSMT4">
                  <p:embed/>
                </p:oleObj>
              </mc:Choice>
              <mc:Fallback>
                <p:oleObj name="Equation" r:id="rId49" imgW="139680" imgH="304560" progId="Equation.DSMT4">
                  <p:embed/>
                  <p:pic>
                    <p:nvPicPr>
                      <p:cNvPr id="58" name="Object 3">
                        <a:extLst>
                          <a:ext uri="{FF2B5EF4-FFF2-40B4-BE49-F238E27FC236}">
                            <a16:creationId xmlns:a16="http://schemas.microsoft.com/office/drawing/2014/main" id="{FF3475A2-924D-425C-855C-B3DEED1C1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881" y="3545013"/>
                        <a:ext cx="280987" cy="612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">
            <a:extLst>
              <a:ext uri="{FF2B5EF4-FFF2-40B4-BE49-F238E27FC236}">
                <a16:creationId xmlns:a16="http://schemas.microsoft.com/office/drawing/2014/main" id="{1D42932B-B02F-41CF-89FF-214063A488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666834"/>
              </p:ext>
            </p:extLst>
          </p:nvPr>
        </p:nvGraphicFramePr>
        <p:xfrm>
          <a:off x="4071938" y="3612107"/>
          <a:ext cx="94456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69800" imgH="215640" progId="Equation.DSMT4">
                  <p:embed/>
                </p:oleObj>
              </mc:Choice>
              <mc:Fallback>
                <p:oleObj name="Equation" r:id="rId51" imgW="469800" imgH="215640" progId="Equation.DSMT4">
                  <p:embed/>
                  <p:pic>
                    <p:nvPicPr>
                      <p:cNvPr id="59" name="Object 3">
                        <a:extLst>
                          <a:ext uri="{FF2B5EF4-FFF2-40B4-BE49-F238E27FC236}">
                            <a16:creationId xmlns:a16="http://schemas.microsoft.com/office/drawing/2014/main" id="{1D42932B-B02F-41CF-89FF-214063A48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3612107"/>
                        <a:ext cx="944563" cy="4333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">
            <a:extLst>
              <a:ext uri="{FF2B5EF4-FFF2-40B4-BE49-F238E27FC236}">
                <a16:creationId xmlns:a16="http://schemas.microsoft.com/office/drawing/2014/main" id="{A8D9205C-EBC5-43F6-B127-0C803C28AA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894569"/>
              </p:ext>
            </p:extLst>
          </p:nvPr>
        </p:nvGraphicFramePr>
        <p:xfrm>
          <a:off x="113239" y="3139002"/>
          <a:ext cx="14097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698400" imgH="177480" progId="Equation.DSMT4">
                  <p:embed/>
                </p:oleObj>
              </mc:Choice>
              <mc:Fallback>
                <p:oleObj name="Equation" r:id="rId53" imgW="698400" imgH="177480" progId="Equation.DSMT4">
                  <p:embed/>
                  <p:pic>
                    <p:nvPicPr>
                      <p:cNvPr id="60" name="Object 3">
                        <a:extLst>
                          <a:ext uri="{FF2B5EF4-FFF2-40B4-BE49-F238E27FC236}">
                            <a16:creationId xmlns:a16="http://schemas.microsoft.com/office/drawing/2014/main" id="{A8D9205C-EBC5-43F6-B127-0C803C28AA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39" y="3139002"/>
                        <a:ext cx="1409700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3">
            <a:extLst>
              <a:ext uri="{FF2B5EF4-FFF2-40B4-BE49-F238E27FC236}">
                <a16:creationId xmlns:a16="http://schemas.microsoft.com/office/drawing/2014/main" id="{8821B2AA-159F-4141-8167-6C0F8B309D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905486"/>
              </p:ext>
            </p:extLst>
          </p:nvPr>
        </p:nvGraphicFramePr>
        <p:xfrm>
          <a:off x="1511143" y="3154252"/>
          <a:ext cx="25558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26720" imgH="177480" progId="Equation.DSMT4">
                  <p:embed/>
                </p:oleObj>
              </mc:Choice>
              <mc:Fallback>
                <p:oleObj name="Equation" r:id="rId55" imgW="126720" imgH="177480" progId="Equation.DSMT4">
                  <p:embed/>
                  <p:pic>
                    <p:nvPicPr>
                      <p:cNvPr id="61" name="Object 3">
                        <a:extLst>
                          <a:ext uri="{FF2B5EF4-FFF2-40B4-BE49-F238E27FC236}">
                            <a16:creationId xmlns:a16="http://schemas.microsoft.com/office/drawing/2014/main" id="{8821B2AA-159F-4141-8167-6C0F8B309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143" y="3154252"/>
                        <a:ext cx="255588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3">
            <a:extLst>
              <a:ext uri="{FF2B5EF4-FFF2-40B4-BE49-F238E27FC236}">
                <a16:creationId xmlns:a16="http://schemas.microsoft.com/office/drawing/2014/main" id="{9A1582BC-9F33-4856-8473-FE9ED505FC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025803"/>
              </p:ext>
            </p:extLst>
          </p:nvPr>
        </p:nvGraphicFramePr>
        <p:xfrm>
          <a:off x="2224088" y="6356350"/>
          <a:ext cx="1460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723600" imgH="177480" progId="Equation.DSMT4">
                  <p:embed/>
                </p:oleObj>
              </mc:Choice>
              <mc:Fallback>
                <p:oleObj name="Equation" r:id="rId56" imgW="723600" imgH="177480" progId="Equation.DSMT4">
                  <p:embed/>
                  <p:pic>
                    <p:nvPicPr>
                      <p:cNvPr id="64" name="Object 3">
                        <a:extLst>
                          <a:ext uri="{FF2B5EF4-FFF2-40B4-BE49-F238E27FC236}">
                            <a16:creationId xmlns:a16="http://schemas.microsoft.com/office/drawing/2014/main" id="{9A1582BC-9F33-4856-8473-FE9ED505FC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6356350"/>
                        <a:ext cx="1460500" cy="3571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3">
            <a:extLst>
              <a:ext uri="{FF2B5EF4-FFF2-40B4-BE49-F238E27FC236}">
                <a16:creationId xmlns:a16="http://schemas.microsoft.com/office/drawing/2014/main" id="{9BA7CA1E-0DB1-4F9A-B814-E86A9D94CF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8279081"/>
              </p:ext>
            </p:extLst>
          </p:nvPr>
        </p:nvGraphicFramePr>
        <p:xfrm>
          <a:off x="3714750" y="6194899"/>
          <a:ext cx="2809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139680" imgH="304560" progId="Equation.DSMT4">
                  <p:embed/>
                </p:oleObj>
              </mc:Choice>
              <mc:Fallback>
                <p:oleObj name="Equation" r:id="rId58" imgW="139680" imgH="304560" progId="Equation.DSMT4">
                  <p:embed/>
                  <p:pic>
                    <p:nvPicPr>
                      <p:cNvPr id="65" name="Object 3">
                        <a:extLst>
                          <a:ext uri="{FF2B5EF4-FFF2-40B4-BE49-F238E27FC236}">
                            <a16:creationId xmlns:a16="http://schemas.microsoft.com/office/drawing/2014/main" id="{9BA7CA1E-0DB1-4F9A-B814-E86A9D94CF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6194899"/>
                        <a:ext cx="280987" cy="612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3">
            <a:extLst>
              <a:ext uri="{FF2B5EF4-FFF2-40B4-BE49-F238E27FC236}">
                <a16:creationId xmlns:a16="http://schemas.microsoft.com/office/drawing/2014/main" id="{578375D6-4D39-4290-A4C4-6CAA72F21D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851471"/>
              </p:ext>
            </p:extLst>
          </p:nvPr>
        </p:nvGraphicFramePr>
        <p:xfrm>
          <a:off x="3671092" y="6309198"/>
          <a:ext cx="94456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69800" imgH="215640" progId="Equation.DSMT4">
                  <p:embed/>
                </p:oleObj>
              </mc:Choice>
              <mc:Fallback>
                <p:oleObj name="Equation" r:id="rId59" imgW="469800" imgH="215640" progId="Equation.DSMT4">
                  <p:embed/>
                  <p:pic>
                    <p:nvPicPr>
                      <p:cNvPr id="66" name="Object 3">
                        <a:extLst>
                          <a:ext uri="{FF2B5EF4-FFF2-40B4-BE49-F238E27FC236}">
                            <a16:creationId xmlns:a16="http://schemas.microsoft.com/office/drawing/2014/main" id="{578375D6-4D39-4290-A4C4-6CAA72F21D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092" y="6309198"/>
                        <a:ext cx="944563" cy="4333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380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8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3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106613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 dirty="0"/>
              <a:t>VI) Finding the coordinates of point P on the terminal arm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1387" cy="4873625"/>
          </a:xfrm>
        </p:spPr>
        <p:txBody>
          <a:bodyPr/>
          <a:lstStyle/>
          <a:p>
            <a:r>
              <a:rPr lang="en-CA" sz="2100" dirty="0"/>
              <a:t>When given the ratio of a trig function, you will be asked to find the coordinates of the endpoint on the terminal arm</a:t>
            </a:r>
          </a:p>
          <a:p>
            <a:pPr>
              <a:buFont typeface="Wingdings" pitchFamily="2" charset="2"/>
              <a:buNone/>
            </a:pPr>
            <a:endParaRPr lang="en-CA" sz="1200" dirty="0"/>
          </a:p>
          <a:p>
            <a:pPr>
              <a:buFont typeface="Wingdings" pitchFamily="2" charset="2"/>
              <a:buNone/>
            </a:pPr>
            <a:r>
              <a:rPr lang="en-CA" sz="2100" dirty="0"/>
              <a:t>Method #1) Find the value of the central angle</a:t>
            </a:r>
          </a:p>
          <a:p>
            <a:r>
              <a:rPr lang="en-CA" sz="2100" dirty="0"/>
              <a:t>Using central angle, we can find the coordinates of point P by using: </a:t>
            </a:r>
            <a:br>
              <a:rPr lang="en-CA" sz="2100" dirty="0"/>
            </a:br>
            <a:endParaRPr lang="en-CA" sz="2100" dirty="0"/>
          </a:p>
          <a:p>
            <a:r>
              <a:rPr lang="en-CA" sz="2100" dirty="0"/>
              <a:t>Note: There are usually two angles, use reference angles</a:t>
            </a:r>
            <a:br>
              <a:rPr lang="en-CA" sz="2100" dirty="0"/>
            </a:br>
            <a:endParaRPr lang="en-CA" sz="2100" dirty="0"/>
          </a:p>
          <a:p>
            <a:pPr>
              <a:buFont typeface="Wingdings" pitchFamily="2" charset="2"/>
              <a:buNone/>
            </a:pPr>
            <a:r>
              <a:rPr lang="en-CA" sz="2100" dirty="0"/>
              <a:t>Method #2) Finding the </a:t>
            </a:r>
            <a:r>
              <a:rPr lang="en-CA" sz="2100" u="sng" dirty="0"/>
              <a:t>exact value</a:t>
            </a:r>
            <a:r>
              <a:rPr lang="en-CA" sz="2100" dirty="0"/>
              <a:t> using the Pythagorean </a:t>
            </a:r>
            <a:r>
              <a:rPr lang="en-CA" sz="2100" dirty="0" err="1"/>
              <a:t>Thm</a:t>
            </a:r>
            <a:r>
              <a:rPr lang="en-CA" sz="2100" dirty="0"/>
              <a:t>.</a:t>
            </a:r>
          </a:p>
          <a:p>
            <a:r>
              <a:rPr lang="en-CA" sz="2100" dirty="0"/>
              <a:t>Create a right triangle in the corresponding quadrants</a:t>
            </a:r>
          </a:p>
          <a:p>
            <a:r>
              <a:rPr lang="en-CA" sz="2100" dirty="0"/>
              <a:t>Use the ratios of the sides to find sin</a:t>
            </a:r>
            <a:r>
              <a:rPr lang="el-GR" sz="2100" dirty="0"/>
              <a:t>θ</a:t>
            </a:r>
            <a:r>
              <a:rPr lang="en-CA" sz="2100" dirty="0"/>
              <a:t> and cos</a:t>
            </a:r>
            <a:r>
              <a:rPr lang="el-GR" sz="2100" dirty="0"/>
              <a:t>θ</a:t>
            </a:r>
            <a:endParaRPr lang="en-CA" sz="2100" dirty="0"/>
          </a:p>
          <a:p>
            <a:r>
              <a:rPr lang="en-CA" sz="2100" dirty="0"/>
              <a:t>Section 3.5</a:t>
            </a:r>
          </a:p>
        </p:txBody>
      </p:sp>
      <p:graphicFrame>
        <p:nvGraphicFramePr>
          <p:cNvPr id="308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931868"/>
              </p:ext>
            </p:extLst>
          </p:nvPr>
        </p:nvGraphicFramePr>
        <p:xfrm>
          <a:off x="1763688" y="3140968"/>
          <a:ext cx="108267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08" imgH="253890" progId="Equation.DSMT4">
                  <p:embed/>
                </p:oleObj>
              </mc:Choice>
              <mc:Fallback>
                <p:oleObj name="Equation" r:id="rId3" imgW="672808" imgH="253890" progId="Equation.DSMT4">
                  <p:embed/>
                  <p:pic>
                    <p:nvPicPr>
                      <p:cNvPr id="308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140968"/>
                        <a:ext cx="1082675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770942"/>
              </p:ext>
            </p:extLst>
          </p:nvPr>
        </p:nvGraphicFramePr>
        <p:xfrm>
          <a:off x="2843808" y="3140968"/>
          <a:ext cx="159226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170" imgH="253890" progId="Equation.DSMT4">
                  <p:embed/>
                </p:oleObj>
              </mc:Choice>
              <mc:Fallback>
                <p:oleObj name="Equation" r:id="rId5" imgW="990170" imgH="253890" progId="Equation.DSMT4">
                  <p:embed/>
                  <p:pic>
                    <p:nvPicPr>
                      <p:cNvPr id="308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140968"/>
                        <a:ext cx="159226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847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341660"/>
            <a:ext cx="8407400" cy="927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/>
              <a:t>Ex: Given that </a:t>
            </a:r>
            <a:r>
              <a:rPr lang="en-CA" dirty="0" err="1"/>
              <a:t>cos</a:t>
            </a:r>
            <a:r>
              <a:rPr lang="en-CA" dirty="0"/>
              <a:t> </a:t>
            </a:r>
            <a:r>
              <a:rPr lang="el-GR" dirty="0"/>
              <a:t>θ</a:t>
            </a:r>
            <a:r>
              <a:rPr lang="en-CA" dirty="0"/>
              <a:t> = </a:t>
            </a:r>
            <a:r>
              <a:rPr lang="en-CA" baseline="30000" dirty="0"/>
              <a:t>3</a:t>
            </a:r>
            <a:r>
              <a:rPr lang="en-CA" dirty="0"/>
              <a:t>/</a:t>
            </a:r>
            <a:r>
              <a:rPr lang="en-CA" baseline="-25000" dirty="0"/>
              <a:t>5</a:t>
            </a:r>
            <a:r>
              <a:rPr lang="en-CA" dirty="0"/>
              <a:t> find all the possible coordinates for point P</a:t>
            </a:r>
            <a:r>
              <a:rPr lang="en-CA" i="1" dirty="0"/>
              <a:t>(</a:t>
            </a:r>
            <a:r>
              <a:rPr lang="en-CA" i="1" dirty="0" err="1"/>
              <a:t>x,y</a:t>
            </a:r>
            <a:r>
              <a:rPr lang="en-CA" i="1" dirty="0"/>
              <a:t>) </a:t>
            </a:r>
            <a:r>
              <a:rPr lang="en-CA" dirty="0"/>
              <a:t>in the unit circle</a:t>
            </a:r>
            <a:endParaRPr lang="en-CA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346575" y="1566863"/>
            <a:ext cx="431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Determine which quadrant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will be in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78338" y="2019300"/>
          <a:ext cx="1055687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449" imgH="317225" progId="Equation.DSMT4">
                  <p:embed/>
                </p:oleObj>
              </mc:Choice>
              <mc:Fallback>
                <p:oleObj name="Equation" r:id="rId3" imgW="634449" imgH="317225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338" y="2019300"/>
                        <a:ext cx="1055687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97425" y="2601913"/>
            <a:ext cx="12573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positive</a:t>
            </a:r>
          </a:p>
        </p:txBody>
      </p:sp>
      <p:sp>
        <p:nvSpPr>
          <p:cNvPr id="6" name="Right Brace 5"/>
          <p:cNvSpPr/>
          <p:nvPr/>
        </p:nvSpPr>
        <p:spPr>
          <a:xfrm rot="5400000">
            <a:off x="5302250" y="2262188"/>
            <a:ext cx="236537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62750" y="1922463"/>
            <a:ext cx="1265238" cy="1117600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410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170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06" name="TextBox 18"/>
            <p:cNvSpPr txBox="1">
              <a:spLocks noChangeArrowheads="1"/>
            </p:cNvSpPr>
            <p:nvPr/>
          </p:nvSpPr>
          <p:spPr bwMode="auto">
            <a:xfrm>
              <a:off x="1460668" y="31677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0307" name="TextBox 19"/>
            <p:cNvSpPr txBox="1">
              <a:spLocks noChangeArrowheads="1"/>
            </p:cNvSpPr>
            <p:nvPr/>
          </p:nvSpPr>
          <p:spPr bwMode="auto">
            <a:xfrm>
              <a:off x="627443" y="31776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10308" name="TextBox 20"/>
            <p:cNvSpPr txBox="1">
              <a:spLocks noChangeArrowheads="1"/>
            </p:cNvSpPr>
            <p:nvPr/>
          </p:nvSpPr>
          <p:spPr bwMode="auto">
            <a:xfrm>
              <a:off x="634007" y="3906614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10309" name="TextBox 21"/>
            <p:cNvSpPr txBox="1">
              <a:spLocks noChangeArrowheads="1"/>
            </p:cNvSpPr>
            <p:nvPr/>
          </p:nvSpPr>
          <p:spPr bwMode="auto">
            <a:xfrm>
              <a:off x="1451405" y="3916514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6943725" y="2622550"/>
            <a:ext cx="306388" cy="246063"/>
            <a:chOff x="2384960" y="4641273"/>
            <a:chExt cx="370115" cy="310737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386878" y="4643278"/>
              <a:ext cx="368197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384960" y="4641273"/>
              <a:ext cx="368197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6940550" y="2097088"/>
            <a:ext cx="307975" cy="246062"/>
            <a:chOff x="2384960" y="4641273"/>
            <a:chExt cx="370115" cy="310737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386868" y="4643277"/>
              <a:ext cx="368207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2384960" y="4641273"/>
              <a:ext cx="36820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6565900" y="3071813"/>
          <a:ext cx="186531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93800" imgH="203200" progId="Equation.DSMT4">
                  <p:embed/>
                </p:oleObj>
              </mc:Choice>
              <mc:Fallback>
                <p:oleObj name="Equation" r:id="rId5" imgW="1193800" imgH="203200" progId="Equation.DSMT4">
                  <p:embed/>
                  <p:pic>
                    <p:nvPicPr>
                      <p:cNvPr id="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3071813"/>
                        <a:ext cx="1865313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2041289" y="3428403"/>
              <a:ext cx="1285487" cy="23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0057" imgH="241195" progId="Equation.DSMT4">
                  <p:embed/>
                </p:oleObj>
              </mc:Choice>
              <mc:Fallback>
                <p:oleObj name="Equation" r:id="rId7" imgW="330057" imgH="241195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3076575"/>
                        <a:ext cx="3159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4457700"/>
                        <a:ext cx="3286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3111500"/>
                        <a:ext cx="327025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Arc 30"/>
          <p:cNvSpPr/>
          <p:nvPr/>
        </p:nvSpPr>
        <p:spPr>
          <a:xfrm>
            <a:off x="1298575" y="2560638"/>
            <a:ext cx="1260475" cy="1260475"/>
          </a:xfrm>
          <a:prstGeom prst="arc">
            <a:avLst>
              <a:gd name="adj1" fmla="val 17883466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/>
          <p:cNvSpPr/>
          <p:nvPr/>
        </p:nvSpPr>
        <p:spPr>
          <a:xfrm>
            <a:off x="1293813" y="2587625"/>
            <a:ext cx="1260475" cy="1260475"/>
          </a:xfrm>
          <a:prstGeom prst="arc">
            <a:avLst>
              <a:gd name="adj1" fmla="val 3531679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2520950" y="2071688"/>
            <a:ext cx="87313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5" name="Object 7"/>
          <p:cNvGraphicFramePr>
            <a:graphicFrameLocks noChangeAspect="1"/>
          </p:cNvGraphicFramePr>
          <p:nvPr/>
        </p:nvGraphicFramePr>
        <p:xfrm>
          <a:off x="2068513" y="2847975"/>
          <a:ext cx="2698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5028" imgH="228501" progId="Equation.DSMT4">
                  <p:embed/>
                </p:oleObj>
              </mc:Choice>
              <mc:Fallback>
                <p:oleObj name="Equation" r:id="rId13" imgW="165028" imgH="228501" progId="Equation.DSMT4">
                  <p:embed/>
                  <p:pic>
                    <p:nvPicPr>
                      <p:cNvPr id="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513" y="2847975"/>
                        <a:ext cx="26987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2374900" y="1677988"/>
          <a:ext cx="10398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725" imgH="253890" progId="Equation.DSMT4">
                  <p:embed/>
                </p:oleObj>
              </mc:Choice>
              <mc:Fallback>
                <p:oleObj name="Equation" r:id="rId15" imgW="634725" imgH="253890" progId="Equation.DSMT4">
                  <p:embed/>
                  <p:pic>
                    <p:nvPicPr>
                      <p:cNvPr id="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1677988"/>
                        <a:ext cx="10398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Arc 36"/>
          <p:cNvSpPr/>
          <p:nvPr/>
        </p:nvSpPr>
        <p:spPr>
          <a:xfrm>
            <a:off x="1296988" y="2570163"/>
            <a:ext cx="1260475" cy="1260475"/>
          </a:xfrm>
          <a:prstGeom prst="arc">
            <a:avLst>
              <a:gd name="adj1" fmla="val 11007674"/>
              <a:gd name="adj2" fmla="val 17888209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1680368" y="2345532"/>
            <a:ext cx="1116013" cy="628650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1701800" y="3448050"/>
            <a:ext cx="1117600" cy="628650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9"/>
          <p:cNvGraphicFramePr>
            <a:graphicFrameLocks noChangeAspect="1"/>
          </p:cNvGraphicFramePr>
          <p:nvPr/>
        </p:nvGraphicFramePr>
        <p:xfrm>
          <a:off x="1166813" y="3563938"/>
          <a:ext cx="3111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500" imgH="228600" progId="Equation.DSMT4">
                  <p:embed/>
                </p:oleObj>
              </mc:Choice>
              <mc:Fallback>
                <p:oleObj name="Equation" r:id="rId17" imgW="190500" imgH="228600" progId="Equation.DSMT4">
                  <p:embed/>
                  <p:pic>
                    <p:nvPicPr>
                      <p:cNvPr id="4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3563938"/>
                        <a:ext cx="311150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Straight Connector 46"/>
          <p:cNvCxnSpPr/>
          <p:nvPr/>
        </p:nvCxnSpPr>
        <p:spPr>
          <a:xfrm rot="16200000" flipH="1">
            <a:off x="2020888" y="2651125"/>
            <a:ext cx="1098550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1957388" y="3206750"/>
            <a:ext cx="666750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10"/>
          <p:cNvGraphicFramePr>
            <a:graphicFrameLocks noChangeAspect="1"/>
          </p:cNvGraphicFramePr>
          <p:nvPr/>
        </p:nvGraphicFramePr>
        <p:xfrm>
          <a:off x="461963" y="5140325"/>
          <a:ext cx="15811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65200" imgH="228600" progId="Equation.DSMT4">
                  <p:embed/>
                </p:oleObj>
              </mc:Choice>
              <mc:Fallback>
                <p:oleObj name="Equation" r:id="rId19" imgW="965200" imgH="228600" progId="Equation.DSMT4">
                  <p:embed/>
                  <p:pic>
                    <p:nvPicPr>
                      <p:cNvPr id="5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5140325"/>
                        <a:ext cx="15811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1"/>
          <p:cNvGraphicFramePr>
            <a:graphicFrameLocks noChangeAspect="1"/>
          </p:cNvGraphicFramePr>
          <p:nvPr/>
        </p:nvGraphicFramePr>
        <p:xfrm>
          <a:off x="458788" y="5692775"/>
          <a:ext cx="15605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52087" imgH="228501" progId="Equation.DSMT4">
                  <p:embed/>
                </p:oleObj>
              </mc:Choice>
              <mc:Fallback>
                <p:oleObj name="Equation" r:id="rId21" imgW="952087" imgH="228501" progId="Equation.DSMT4">
                  <p:embed/>
                  <p:pic>
                    <p:nvPicPr>
                      <p:cNvPr id="5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5692775"/>
                        <a:ext cx="15605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2"/>
          <p:cNvGraphicFramePr>
            <a:graphicFrameLocks noChangeAspect="1"/>
          </p:cNvGraphicFramePr>
          <p:nvPr/>
        </p:nvGraphicFramePr>
        <p:xfrm>
          <a:off x="2098675" y="5070475"/>
          <a:ext cx="4365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353" imgH="317087" progId="Equation.DSMT4">
                  <p:embed/>
                </p:oleObj>
              </mc:Choice>
              <mc:Fallback>
                <p:oleObj name="Equation" r:id="rId23" imgW="266353" imgH="317087" progId="Equation.DSMT4">
                  <p:embed/>
                  <p:pic>
                    <p:nvPicPr>
                      <p:cNvPr id="5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5" y="5070475"/>
                        <a:ext cx="436563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3"/>
          <p:cNvGraphicFramePr>
            <a:graphicFrameLocks noChangeAspect="1"/>
          </p:cNvGraphicFramePr>
          <p:nvPr/>
        </p:nvGraphicFramePr>
        <p:xfrm>
          <a:off x="2619375" y="5159375"/>
          <a:ext cx="74930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57002" imgH="177723" progId="Equation.DSMT4">
                  <p:embed/>
                </p:oleObj>
              </mc:Choice>
              <mc:Fallback>
                <p:oleObj name="Equation" r:id="rId25" imgW="457002" imgH="177723" progId="Equation.DSMT4">
                  <p:embed/>
                  <p:pic>
                    <p:nvPicPr>
                      <p:cNvPr id="6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75" y="5159375"/>
                        <a:ext cx="749300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14"/>
          <p:cNvGraphicFramePr>
            <a:graphicFrameLocks noChangeAspect="1"/>
          </p:cNvGraphicFramePr>
          <p:nvPr/>
        </p:nvGraphicFramePr>
        <p:xfrm>
          <a:off x="2046288" y="5622925"/>
          <a:ext cx="116522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10891" imgH="241195" progId="Equation.DSMT4">
                  <p:embed/>
                </p:oleObj>
              </mc:Choice>
              <mc:Fallback>
                <p:oleObj name="Equation" r:id="rId27" imgW="710891" imgH="241195" progId="Equation.DSMT4">
                  <p:embed/>
                  <p:pic>
                    <p:nvPicPr>
                      <p:cNvPr id="6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5622925"/>
                        <a:ext cx="1165225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15"/>
          <p:cNvGraphicFramePr>
            <a:graphicFrameLocks noChangeAspect="1"/>
          </p:cNvGraphicFramePr>
          <p:nvPr/>
        </p:nvGraphicFramePr>
        <p:xfrm>
          <a:off x="3187700" y="5703888"/>
          <a:ext cx="74930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57002" imgH="177723" progId="Equation.DSMT4">
                  <p:embed/>
                </p:oleObj>
              </mc:Choice>
              <mc:Fallback>
                <p:oleObj name="Equation" r:id="rId29" imgW="457002" imgH="177723" progId="Equation.DSMT4">
                  <p:embed/>
                  <p:pic>
                    <p:nvPicPr>
                      <p:cNvPr id="6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5703888"/>
                        <a:ext cx="749300" cy="290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/>
          <p:cNvCxnSpPr/>
          <p:nvPr/>
        </p:nvCxnSpPr>
        <p:spPr>
          <a:xfrm rot="5400000" flipH="1" flipV="1">
            <a:off x="2020094" y="3753644"/>
            <a:ext cx="1096962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530475" y="4267200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2346325" y="4371975"/>
          <a:ext cx="11858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23586" imgH="253890" progId="Equation.DSMT4">
                  <p:embed/>
                </p:oleObj>
              </mc:Choice>
              <mc:Fallback>
                <p:oleObj name="Equation" r:id="rId31" imgW="723586" imgH="253890" progId="Equation.DSMT4">
                  <p:embed/>
                  <p:pic>
                    <p:nvPicPr>
                      <p:cNvPr id="6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4371975"/>
                        <a:ext cx="118586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327525" y="4870450"/>
            <a:ext cx="45005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coordinates using sine &amp; cosine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384675" y="5332413"/>
            <a:ext cx="38496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possible coordinates for P are:</a:t>
            </a:r>
          </a:p>
        </p:txBody>
      </p:sp>
      <p:graphicFrame>
        <p:nvGraphicFramePr>
          <p:cNvPr id="70" name="Object 17"/>
          <p:cNvGraphicFramePr>
            <a:graphicFrameLocks noChangeAspect="1"/>
          </p:cNvGraphicFramePr>
          <p:nvPr/>
        </p:nvGraphicFramePr>
        <p:xfrm>
          <a:off x="4616450" y="5770563"/>
          <a:ext cx="10398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34725" imgH="253890" progId="Equation.DSMT4">
                  <p:embed/>
                </p:oleObj>
              </mc:Choice>
              <mc:Fallback>
                <p:oleObj name="Equation" r:id="rId33" imgW="634725" imgH="253890" progId="Equation.DSMT4">
                  <p:embed/>
                  <p:pic>
                    <p:nvPicPr>
                      <p:cNvPr id="7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5770563"/>
                        <a:ext cx="10398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18"/>
          <p:cNvGraphicFramePr>
            <a:graphicFrameLocks noChangeAspect="1"/>
          </p:cNvGraphicFramePr>
          <p:nvPr/>
        </p:nvGraphicFramePr>
        <p:xfrm>
          <a:off x="5700713" y="5754688"/>
          <a:ext cx="18716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43000" imgH="254000" progId="Equation.DSMT4">
                  <p:embed/>
                </p:oleObj>
              </mc:Choice>
              <mc:Fallback>
                <p:oleObj name="Equation" r:id="rId34" imgW="1143000" imgH="254000" progId="Equation.DSMT4">
                  <p:embed/>
                  <p:pic>
                    <p:nvPicPr>
                      <p:cNvPr id="71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0713" y="5754688"/>
                        <a:ext cx="18716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4651375" y="3643313"/>
          <a:ext cx="10382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10891" imgH="431613" progId="Equation.DSMT4">
                  <p:embed/>
                </p:oleObj>
              </mc:Choice>
              <mc:Fallback>
                <p:oleObj name="Equation" r:id="rId36" imgW="710891" imgH="431613" progId="Equation.DSMT4">
                  <p:embed/>
                  <p:pic>
                    <p:nvPicPr>
                      <p:cNvPr id="1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3643313"/>
                        <a:ext cx="103822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0"/>
          <p:cNvGraphicFramePr>
            <a:graphicFrameLocks noChangeAspect="1"/>
          </p:cNvGraphicFramePr>
          <p:nvPr/>
        </p:nvGraphicFramePr>
        <p:xfrm>
          <a:off x="4238625" y="3705225"/>
          <a:ext cx="574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93529" imgH="241195" progId="Equation.DSMT4">
                  <p:embed/>
                </p:oleObj>
              </mc:Choice>
              <mc:Fallback>
                <p:oleObj name="Equation" r:id="rId38" imgW="393529" imgH="241195" progId="Equation.DSMT4">
                  <p:embed/>
                  <p:pic>
                    <p:nvPicPr>
                      <p:cNvPr id="1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3705225"/>
                        <a:ext cx="5746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/>
        </p:nvGraphicFramePr>
        <p:xfrm>
          <a:off x="5494338" y="3729038"/>
          <a:ext cx="5762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93529" imgH="241195" progId="Equation.DSMT4">
                  <p:embed/>
                </p:oleObj>
              </mc:Choice>
              <mc:Fallback>
                <p:oleObj name="Equation" r:id="rId40" imgW="393529" imgH="241195" progId="Equation.DSMT4">
                  <p:embed/>
                  <p:pic>
                    <p:nvPicPr>
                      <p:cNvPr id="1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3729038"/>
                        <a:ext cx="5762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2"/>
          <p:cNvGraphicFramePr>
            <a:graphicFrameLocks noChangeAspect="1"/>
          </p:cNvGraphicFramePr>
          <p:nvPr/>
        </p:nvGraphicFramePr>
        <p:xfrm>
          <a:off x="4838700" y="4330700"/>
          <a:ext cx="5810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17362" imgH="228501" progId="Equation.DSMT4">
                  <p:embed/>
                </p:oleObj>
              </mc:Choice>
              <mc:Fallback>
                <p:oleObj name="Equation" r:id="rId42" imgW="317362" imgH="228501" progId="Equation.DSMT4">
                  <p:embed/>
                  <p:pic>
                    <p:nvPicPr>
                      <p:cNvPr id="2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4330700"/>
                        <a:ext cx="58102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3"/>
          <p:cNvGraphicFramePr>
            <a:graphicFrameLocks noChangeAspect="1"/>
          </p:cNvGraphicFramePr>
          <p:nvPr/>
        </p:nvGraphicFramePr>
        <p:xfrm>
          <a:off x="5510213" y="4221163"/>
          <a:ext cx="838200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33169" imgH="431613" progId="Equation.DSMT4">
                  <p:embed/>
                </p:oleObj>
              </mc:Choice>
              <mc:Fallback>
                <p:oleObj name="Equation" r:id="rId44" imgW="533169" imgH="431613" progId="Equation.DSMT4">
                  <p:embed/>
                  <p:pic>
                    <p:nvPicPr>
                      <p:cNvPr id="2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4221163"/>
                        <a:ext cx="838200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" name="Object 24"/>
          <p:cNvGraphicFramePr>
            <a:graphicFrameLocks noChangeAspect="1"/>
          </p:cNvGraphicFramePr>
          <p:nvPr/>
        </p:nvGraphicFramePr>
        <p:xfrm>
          <a:off x="5448300" y="4265613"/>
          <a:ext cx="763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368300" imgH="241300" progId="Equation.DSMT4">
                  <p:embed/>
                </p:oleObj>
              </mc:Choice>
              <mc:Fallback>
                <p:oleObj name="Equation" r:id="rId46" imgW="368300" imgH="241300" progId="Equation.DSMT4">
                  <p:embed/>
                  <p:pic>
                    <p:nvPicPr>
                      <p:cNvPr id="716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4265613"/>
                        <a:ext cx="763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0" name="Object 25"/>
          <p:cNvGraphicFramePr>
            <a:graphicFrameLocks noChangeAspect="1"/>
          </p:cNvGraphicFramePr>
          <p:nvPr/>
        </p:nvGraphicFramePr>
        <p:xfrm>
          <a:off x="4657725" y="3644900"/>
          <a:ext cx="1576388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079032" imgH="431613" progId="Equation.DSMT4">
                  <p:embed/>
                </p:oleObj>
              </mc:Choice>
              <mc:Fallback>
                <p:oleObj name="Equation" r:id="rId48" imgW="1079032" imgH="431613" progId="Equation.DSMT4">
                  <p:embed/>
                  <p:pic>
                    <p:nvPicPr>
                      <p:cNvPr id="717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725" y="3644900"/>
                        <a:ext cx="1576388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26"/>
          <p:cNvGraphicFramePr>
            <a:graphicFrameLocks noChangeAspect="1"/>
          </p:cNvGraphicFramePr>
          <p:nvPr/>
        </p:nvGraphicFramePr>
        <p:xfrm>
          <a:off x="6737350" y="3535363"/>
          <a:ext cx="198278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168400" imgH="279400" progId="Equation.DSMT4">
                  <p:embed/>
                </p:oleObj>
              </mc:Choice>
              <mc:Fallback>
                <p:oleObj name="Equation" r:id="rId50" imgW="1168400" imgH="279400" progId="Equation.DSMT4">
                  <p:embed/>
                  <p:pic>
                    <p:nvPicPr>
                      <p:cNvPr id="717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0" y="3535363"/>
                        <a:ext cx="1982788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27"/>
          <p:cNvGraphicFramePr>
            <a:graphicFrameLocks noChangeAspect="1"/>
          </p:cNvGraphicFramePr>
          <p:nvPr/>
        </p:nvGraphicFramePr>
        <p:xfrm>
          <a:off x="7099300" y="4024313"/>
          <a:ext cx="108743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596900" imgH="241300" progId="Equation.DSMT4">
                  <p:embed/>
                </p:oleObj>
              </mc:Choice>
              <mc:Fallback>
                <p:oleObj name="Equation" r:id="rId52" imgW="596900" imgH="241300" progId="Equation.DSMT4">
                  <p:embed/>
                  <p:pic>
                    <p:nvPicPr>
                      <p:cNvPr id="7172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300" y="4024313"/>
                        <a:ext cx="1087438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TextBox 72"/>
          <p:cNvSpPr txBox="1"/>
          <p:nvPr/>
        </p:nvSpPr>
        <p:spPr>
          <a:xfrm>
            <a:off x="4397375" y="3316288"/>
            <a:ext cx="18478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angles</a:t>
            </a:r>
          </a:p>
        </p:txBody>
      </p:sp>
      <p:graphicFrame>
        <p:nvGraphicFramePr>
          <p:cNvPr id="74" name="Object 28"/>
          <p:cNvGraphicFramePr>
            <a:graphicFrameLocks noChangeAspect="1"/>
          </p:cNvGraphicFramePr>
          <p:nvPr/>
        </p:nvGraphicFramePr>
        <p:xfrm>
          <a:off x="2082800" y="2813050"/>
          <a:ext cx="6000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368300" imgH="241300" progId="Equation.DSMT4">
                  <p:embed/>
                </p:oleObj>
              </mc:Choice>
              <mc:Fallback>
                <p:oleObj name="Equation" r:id="rId54" imgW="368300" imgH="241300" progId="Equation.DSMT4">
                  <p:embed/>
                  <p:pic>
                    <p:nvPicPr>
                      <p:cNvPr id="7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813050"/>
                        <a:ext cx="600075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29"/>
          <p:cNvGraphicFramePr>
            <a:graphicFrameLocks noChangeAspect="1"/>
          </p:cNvGraphicFramePr>
          <p:nvPr/>
        </p:nvGraphicFramePr>
        <p:xfrm>
          <a:off x="765175" y="3475038"/>
          <a:ext cx="7667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469696" imgH="241195" progId="Equation.DSMT4">
                  <p:embed/>
                </p:oleObj>
              </mc:Choice>
              <mc:Fallback>
                <p:oleObj name="Equation" r:id="rId56" imgW="469696" imgH="241195" progId="Equation.DSMT4">
                  <p:embed/>
                  <p:pic>
                    <p:nvPicPr>
                      <p:cNvPr id="7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3475038"/>
                        <a:ext cx="7667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30"/>
          <p:cNvGraphicFramePr>
            <a:graphicFrameLocks noChangeAspect="1"/>
          </p:cNvGraphicFramePr>
          <p:nvPr/>
        </p:nvGraphicFramePr>
        <p:xfrm>
          <a:off x="488950" y="6118225"/>
          <a:ext cx="15605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952087" imgH="228501" progId="Equation.DSMT4">
                  <p:embed/>
                </p:oleObj>
              </mc:Choice>
              <mc:Fallback>
                <p:oleObj name="Equation" r:id="rId58" imgW="952087" imgH="228501" progId="Equation.DSMT4">
                  <p:embed/>
                  <p:pic>
                    <p:nvPicPr>
                      <p:cNvPr id="76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6118225"/>
                        <a:ext cx="15605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31"/>
          <p:cNvGraphicFramePr>
            <a:graphicFrameLocks noChangeAspect="1"/>
          </p:cNvGraphicFramePr>
          <p:nvPr/>
        </p:nvGraphicFramePr>
        <p:xfrm>
          <a:off x="2020888" y="6048375"/>
          <a:ext cx="1331912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812447" imgH="241195" progId="Equation.DSMT4">
                  <p:embed/>
                </p:oleObj>
              </mc:Choice>
              <mc:Fallback>
                <p:oleObj name="Equation" r:id="rId59" imgW="812447" imgH="241195" progId="Equation.DSMT4">
                  <p:embed/>
                  <p:pic>
                    <p:nvPicPr>
                      <p:cNvPr id="77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6048375"/>
                        <a:ext cx="1331912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32"/>
          <p:cNvGraphicFramePr>
            <a:graphicFrameLocks noChangeAspect="1"/>
          </p:cNvGraphicFramePr>
          <p:nvPr/>
        </p:nvGraphicFramePr>
        <p:xfrm>
          <a:off x="3257550" y="6143625"/>
          <a:ext cx="915988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558558" imgH="177723" progId="Equation.DSMT4">
                  <p:embed/>
                </p:oleObj>
              </mc:Choice>
              <mc:Fallback>
                <p:oleObj name="Equation" r:id="rId61" imgW="558558" imgH="177723" progId="Equation.DSMT4">
                  <p:embed/>
                  <p:pic>
                    <p:nvPicPr>
                      <p:cNvPr id="7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6143625"/>
                        <a:ext cx="915988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047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4400000">
                                      <p:cBhvr>
                                        <p:cTn id="70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 nodeType="clickPar">
                      <p:stCondLst>
                        <p:cond delay="indefinite"/>
                      </p:stCondLst>
                      <p:childTnLst>
                        <p:par>
                          <p:cTn id="2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34" grpId="0" animBg="1"/>
      <p:bldP spid="64" grpId="0" animBg="1"/>
      <p:bldP spid="68" grpId="0"/>
      <p:bldP spid="69" grpId="0"/>
      <p:bldP spid="7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7" name="Content Placeholder 2"/>
          <p:cNvSpPr>
            <a:spLocks noGrp="1"/>
          </p:cNvSpPr>
          <p:nvPr>
            <p:ph sz="quarter" idx="1"/>
          </p:nvPr>
        </p:nvSpPr>
        <p:spPr>
          <a:xfrm>
            <a:off x="219075" y="436563"/>
            <a:ext cx="8405813" cy="8191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300"/>
              <a:t>Practice: Given that                   show the angle in standard position, and the coordinates of P on the unit circle.</a:t>
            </a:r>
            <a:r>
              <a:rPr lang="en-CA"/>
              <a:t>  </a:t>
            </a:r>
            <a:endParaRPr lang="en-CA" i="1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3114675" y="354013"/>
          <a:ext cx="133508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355446" progId="Equation.DSMT4">
                  <p:embed/>
                </p:oleObj>
              </mc:Choice>
              <mc:Fallback>
                <p:oleObj name="Equation" r:id="rId3" imgW="710891" imgH="355446" progId="Equation.DSMT4">
                  <p:embed/>
                  <p:pic>
                    <p:nvPicPr>
                      <p:cNvPr id="112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354013"/>
                        <a:ext cx="1335088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346575" y="1566863"/>
            <a:ext cx="431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Determine which quadrant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will be in</a:t>
            </a:r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4430713" y="1960563"/>
          <a:ext cx="1181100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10891" imgH="355446" progId="Equation.DSMT4">
                  <p:embed/>
                </p:oleObj>
              </mc:Choice>
              <mc:Fallback>
                <p:oleObj name="Equation" r:id="rId5" imgW="710891" imgH="355446" progId="Equation.DSMT4">
                  <p:embed/>
                  <p:pic>
                    <p:nvPicPr>
                      <p:cNvPr id="1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0713" y="1960563"/>
                        <a:ext cx="1181100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797425" y="2601913"/>
            <a:ext cx="13366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negative</a:t>
            </a:r>
          </a:p>
        </p:txBody>
      </p:sp>
      <p:sp>
        <p:nvSpPr>
          <p:cNvPr id="19" name="Right Brace 18"/>
          <p:cNvSpPr/>
          <p:nvPr/>
        </p:nvSpPr>
        <p:spPr>
          <a:xfrm rot="5400000">
            <a:off x="5302250" y="2262188"/>
            <a:ext cx="236537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62750" y="1922463"/>
            <a:ext cx="1265238" cy="1117600"/>
            <a:chOff x="470557" y="3063834"/>
            <a:chExt cx="1620000" cy="1620000"/>
          </a:xfrm>
        </p:grpSpPr>
        <p:cxnSp>
          <p:nvCxnSpPr>
            <p:cNvPr id="21" name="Straight Arrow Connector 20"/>
            <p:cNvCxnSpPr/>
            <p:nvPr/>
          </p:nvCxnSpPr>
          <p:spPr>
            <a:xfrm rot="5400000">
              <a:off x="461410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70557" y="381170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32" name="TextBox 18"/>
            <p:cNvSpPr txBox="1">
              <a:spLocks noChangeArrowheads="1"/>
            </p:cNvSpPr>
            <p:nvPr/>
          </p:nvSpPr>
          <p:spPr bwMode="auto">
            <a:xfrm>
              <a:off x="1460668" y="31677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1333" name="TextBox 19"/>
            <p:cNvSpPr txBox="1">
              <a:spLocks noChangeArrowheads="1"/>
            </p:cNvSpPr>
            <p:nvPr/>
          </p:nvSpPr>
          <p:spPr bwMode="auto">
            <a:xfrm>
              <a:off x="627443" y="31776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11334" name="TextBox 20"/>
            <p:cNvSpPr txBox="1">
              <a:spLocks noChangeArrowheads="1"/>
            </p:cNvSpPr>
            <p:nvPr/>
          </p:nvSpPr>
          <p:spPr bwMode="auto">
            <a:xfrm>
              <a:off x="634007" y="3906614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11335" name="TextBox 21"/>
            <p:cNvSpPr txBox="1">
              <a:spLocks noChangeArrowheads="1"/>
            </p:cNvSpPr>
            <p:nvPr/>
          </p:nvSpPr>
          <p:spPr bwMode="auto">
            <a:xfrm>
              <a:off x="1451405" y="3916514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7612063" y="2132013"/>
            <a:ext cx="306387" cy="246062"/>
            <a:chOff x="2384960" y="4641273"/>
            <a:chExt cx="370115" cy="310737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386877" y="4643277"/>
              <a:ext cx="36819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384960" y="4641273"/>
              <a:ext cx="36819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6940550" y="2097088"/>
            <a:ext cx="307975" cy="246062"/>
            <a:chOff x="2384960" y="4641273"/>
            <a:chExt cx="370115" cy="310737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2386868" y="4643277"/>
              <a:ext cx="368207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2384960" y="4641273"/>
              <a:ext cx="36820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3" name="Object 5"/>
          <p:cNvGraphicFramePr>
            <a:graphicFrameLocks noChangeAspect="1"/>
          </p:cNvGraphicFramePr>
          <p:nvPr/>
        </p:nvGraphicFramePr>
        <p:xfrm>
          <a:off x="6546850" y="3071813"/>
          <a:ext cx="1905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18671" imgH="203112" progId="Equation.DSMT4">
                  <p:embed/>
                </p:oleObj>
              </mc:Choice>
              <mc:Fallback>
                <p:oleObj name="Equation" r:id="rId7" imgW="1218671" imgH="203112" progId="Equation.DSMT4">
                  <p:embed/>
                  <p:pic>
                    <p:nvPicPr>
                      <p:cNvPr id="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6850" y="3071813"/>
                        <a:ext cx="1905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35" name="Straight Arrow Connector 34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38" name="Straight Arrow Connector 37"/>
            <p:cNvCxnSpPr/>
            <p:nvPr/>
          </p:nvCxnSpPr>
          <p:spPr>
            <a:xfrm rot="5400000" flipH="1" flipV="1">
              <a:off x="2041289" y="3428403"/>
              <a:ext cx="1285487" cy="23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0" name="Object 5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057" imgH="241195" progId="Equation.DSMT4">
                  <p:embed/>
                </p:oleObj>
              </mc:Choice>
              <mc:Fallback>
                <p:oleObj name="Equation" r:id="rId9" imgW="330057" imgH="241195" progId="Equation.DSMT4">
                  <p:embed/>
                  <p:pic>
                    <p:nvPicPr>
                      <p:cNvPr id="4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3076575"/>
                        <a:ext cx="3159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6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4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4457700"/>
                        <a:ext cx="3286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7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4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3111500"/>
                        <a:ext cx="327025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Arc 42"/>
          <p:cNvSpPr/>
          <p:nvPr/>
        </p:nvSpPr>
        <p:spPr>
          <a:xfrm>
            <a:off x="1293813" y="2579688"/>
            <a:ext cx="1260475" cy="1260475"/>
          </a:xfrm>
          <a:prstGeom prst="arc">
            <a:avLst>
              <a:gd name="adj1" fmla="val 10937943"/>
              <a:gd name="adj2" fmla="val 86120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Arc 43"/>
          <p:cNvSpPr/>
          <p:nvPr/>
        </p:nvSpPr>
        <p:spPr>
          <a:xfrm>
            <a:off x="1304925" y="2590800"/>
            <a:ext cx="1260475" cy="1260475"/>
          </a:xfrm>
          <a:prstGeom prst="arc">
            <a:avLst>
              <a:gd name="adj1" fmla="val 7018003"/>
              <a:gd name="adj2" fmla="val 10772882"/>
            </a:avLst>
          </a:prstGeom>
          <a:ln w="22225">
            <a:solidFill>
              <a:srgbClr val="00B05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Oval 44"/>
          <p:cNvSpPr/>
          <p:nvPr/>
        </p:nvSpPr>
        <p:spPr>
          <a:xfrm>
            <a:off x="2425700" y="4244975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6" name="Object 8"/>
          <p:cNvGraphicFramePr>
            <a:graphicFrameLocks noChangeAspect="1"/>
          </p:cNvGraphicFramePr>
          <p:nvPr/>
        </p:nvGraphicFramePr>
        <p:xfrm>
          <a:off x="2500313" y="3838575"/>
          <a:ext cx="2698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5028" imgH="228501" progId="Equation.DSMT4">
                  <p:embed/>
                </p:oleObj>
              </mc:Choice>
              <mc:Fallback>
                <p:oleObj name="Equation" r:id="rId15" imgW="165028" imgH="228501" progId="Equation.DSMT4">
                  <p:embed/>
                  <p:pic>
                    <p:nvPicPr>
                      <p:cNvPr id="4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3838575"/>
                        <a:ext cx="26987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9"/>
          <p:cNvGraphicFramePr>
            <a:graphicFrameLocks noChangeAspect="1"/>
          </p:cNvGraphicFramePr>
          <p:nvPr/>
        </p:nvGraphicFramePr>
        <p:xfrm>
          <a:off x="2260600" y="4325938"/>
          <a:ext cx="15271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66337" imgH="253890" progId="Equation.DSMT4">
                  <p:embed/>
                </p:oleObj>
              </mc:Choice>
              <mc:Fallback>
                <p:oleObj name="Equation" r:id="rId17" imgW="1066337" imgH="253890" progId="Equation.DSMT4">
                  <p:embed/>
                  <p:pic>
                    <p:nvPicPr>
                      <p:cNvPr id="4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325938"/>
                        <a:ext cx="15271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Straight Arrow Connector 48"/>
          <p:cNvCxnSpPr/>
          <p:nvPr/>
        </p:nvCxnSpPr>
        <p:spPr>
          <a:xfrm rot="16200000" flipH="1">
            <a:off x="1656557" y="3485356"/>
            <a:ext cx="1084262" cy="549275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1103313" y="3486150"/>
            <a:ext cx="1112837" cy="519113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10"/>
          <p:cNvGraphicFramePr>
            <a:graphicFrameLocks noChangeAspect="1"/>
          </p:cNvGraphicFramePr>
          <p:nvPr/>
        </p:nvGraphicFramePr>
        <p:xfrm>
          <a:off x="938213" y="3408363"/>
          <a:ext cx="3111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500" imgH="228600" progId="Equation.DSMT4">
                  <p:embed/>
                </p:oleObj>
              </mc:Choice>
              <mc:Fallback>
                <p:oleObj name="Equation" r:id="rId19" imgW="190500" imgH="228600" progId="Equation.DSMT4">
                  <p:embed/>
                  <p:pic>
                    <p:nvPicPr>
                      <p:cNvPr id="5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3408363"/>
                        <a:ext cx="311150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Straight Connector 51"/>
          <p:cNvCxnSpPr/>
          <p:nvPr/>
        </p:nvCxnSpPr>
        <p:spPr>
          <a:xfrm rot="16200000" flipV="1">
            <a:off x="1929606" y="3734594"/>
            <a:ext cx="1068388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957388" y="3208338"/>
            <a:ext cx="500062" cy="9525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Object 11"/>
          <p:cNvGraphicFramePr>
            <a:graphicFrameLocks noChangeAspect="1"/>
          </p:cNvGraphicFramePr>
          <p:nvPr/>
        </p:nvGraphicFramePr>
        <p:xfrm>
          <a:off x="382588" y="5016500"/>
          <a:ext cx="2120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95400" imgH="279400" progId="Equation.DSMT4">
                  <p:embed/>
                </p:oleObj>
              </mc:Choice>
              <mc:Fallback>
                <p:oleObj name="Equation" r:id="rId21" imgW="1295400" imgH="279400" progId="Equation.DSMT4">
                  <p:embed/>
                  <p:pic>
                    <p:nvPicPr>
                      <p:cNvPr id="5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5016500"/>
                        <a:ext cx="2120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2"/>
          <p:cNvGraphicFramePr>
            <a:graphicFrameLocks noChangeAspect="1"/>
          </p:cNvGraphicFramePr>
          <p:nvPr/>
        </p:nvGraphicFramePr>
        <p:xfrm>
          <a:off x="355600" y="5508625"/>
          <a:ext cx="2101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82700" imgH="279400" progId="Equation.DSMT4">
                  <p:embed/>
                </p:oleObj>
              </mc:Choice>
              <mc:Fallback>
                <p:oleObj name="Equation" r:id="rId23" imgW="1282700" imgH="279400" progId="Equation.DSMT4">
                  <p:embed/>
                  <p:pic>
                    <p:nvPicPr>
                      <p:cNvPr id="5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5508625"/>
                        <a:ext cx="21018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13"/>
          <p:cNvGraphicFramePr>
            <a:graphicFrameLocks noChangeAspect="1"/>
          </p:cNvGraphicFramePr>
          <p:nvPr/>
        </p:nvGraphicFramePr>
        <p:xfrm>
          <a:off x="2557463" y="5111750"/>
          <a:ext cx="89535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45626" imgH="177646" progId="Equation.DSMT4">
                  <p:embed/>
                </p:oleObj>
              </mc:Choice>
              <mc:Fallback>
                <p:oleObj name="Equation" r:id="rId25" imgW="545626" imgH="177646" progId="Equation.DSMT4">
                  <p:embed/>
                  <p:pic>
                    <p:nvPicPr>
                      <p:cNvPr id="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5111750"/>
                        <a:ext cx="895350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4"/>
          <p:cNvGraphicFramePr>
            <a:graphicFrameLocks noChangeAspect="1"/>
          </p:cNvGraphicFramePr>
          <p:nvPr/>
        </p:nvGraphicFramePr>
        <p:xfrm>
          <a:off x="2514600" y="5573713"/>
          <a:ext cx="97790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96641" imgH="177723" progId="Equation.DSMT4">
                  <p:embed/>
                </p:oleObj>
              </mc:Choice>
              <mc:Fallback>
                <p:oleObj name="Equation" r:id="rId27" imgW="596641" imgH="177723" progId="Equation.DSMT4">
                  <p:embed/>
                  <p:pic>
                    <p:nvPicPr>
                      <p:cNvPr id="5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573713"/>
                        <a:ext cx="977900" cy="290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0" name="Straight Connector 59"/>
          <p:cNvCxnSpPr/>
          <p:nvPr/>
        </p:nvCxnSpPr>
        <p:spPr>
          <a:xfrm rot="5400000" flipH="1" flipV="1">
            <a:off x="819944" y="3706019"/>
            <a:ext cx="1096962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1354138" y="4256088"/>
            <a:ext cx="87312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2" name="Object 15"/>
          <p:cNvGraphicFramePr>
            <a:graphicFrameLocks noChangeAspect="1"/>
          </p:cNvGraphicFramePr>
          <p:nvPr/>
        </p:nvGraphicFramePr>
        <p:xfrm>
          <a:off x="306388" y="4360863"/>
          <a:ext cx="13319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155700" imgH="254000" progId="Equation.DSMT4">
                  <p:embed/>
                </p:oleObj>
              </mc:Choice>
              <mc:Fallback>
                <p:oleObj name="Equation" r:id="rId29" imgW="1155700" imgH="254000" progId="Equation.DSMT4">
                  <p:embed/>
                  <p:pic>
                    <p:nvPicPr>
                      <p:cNvPr id="6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4360863"/>
                        <a:ext cx="133191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4327525" y="4870450"/>
            <a:ext cx="45005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coordinates using sine &amp; cosine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384675" y="5332413"/>
            <a:ext cx="38496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possible coordinates for P are:</a:t>
            </a:r>
          </a:p>
        </p:txBody>
      </p:sp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4214813" y="5770563"/>
          <a:ext cx="15208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66337" imgH="253890" progId="Equation.DSMT4">
                  <p:embed/>
                </p:oleObj>
              </mc:Choice>
              <mc:Fallback>
                <p:oleObj name="Equation" r:id="rId31" imgW="1066337" imgH="253890" progId="Equation.DSMT4">
                  <p:embed/>
                  <p:pic>
                    <p:nvPicPr>
                      <p:cNvPr id="6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3" y="5770563"/>
                        <a:ext cx="152082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17"/>
          <p:cNvGraphicFramePr>
            <a:graphicFrameLocks noChangeAspect="1"/>
          </p:cNvGraphicFramePr>
          <p:nvPr/>
        </p:nvGraphicFramePr>
        <p:xfrm>
          <a:off x="5775325" y="5754688"/>
          <a:ext cx="22526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485255" imgH="253890" progId="Equation.DSMT4">
                  <p:embed/>
                </p:oleObj>
              </mc:Choice>
              <mc:Fallback>
                <p:oleObj name="Equation" r:id="rId33" imgW="1485255" imgH="253890" progId="Equation.DSMT4">
                  <p:embed/>
                  <p:pic>
                    <p:nvPicPr>
                      <p:cNvPr id="6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325" y="5754688"/>
                        <a:ext cx="2252663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8"/>
          <p:cNvGraphicFramePr>
            <a:graphicFrameLocks noChangeAspect="1"/>
          </p:cNvGraphicFramePr>
          <p:nvPr/>
        </p:nvGraphicFramePr>
        <p:xfrm>
          <a:off x="4578350" y="3625850"/>
          <a:ext cx="1185863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12447" imgH="457002" progId="Equation.DSMT4">
                  <p:embed/>
                </p:oleObj>
              </mc:Choice>
              <mc:Fallback>
                <p:oleObj name="Equation" r:id="rId35" imgW="812447" imgH="457002" progId="Equation.DSMT4">
                  <p:embed/>
                  <p:pic>
                    <p:nvPicPr>
                      <p:cNvPr id="6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625850"/>
                        <a:ext cx="1185863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19"/>
          <p:cNvGraphicFramePr>
            <a:graphicFrameLocks noChangeAspect="1"/>
          </p:cNvGraphicFramePr>
          <p:nvPr/>
        </p:nvGraphicFramePr>
        <p:xfrm>
          <a:off x="4152900" y="3690938"/>
          <a:ext cx="5556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80835" imgH="241195" progId="Equation.DSMT4">
                  <p:embed/>
                </p:oleObj>
              </mc:Choice>
              <mc:Fallback>
                <p:oleObj name="Equation" r:id="rId37" imgW="380835" imgH="241195" progId="Equation.DSMT4">
                  <p:embed/>
                  <p:pic>
                    <p:nvPicPr>
                      <p:cNvPr id="6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690938"/>
                        <a:ext cx="55562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20"/>
          <p:cNvGraphicFramePr>
            <a:graphicFrameLocks noChangeAspect="1"/>
          </p:cNvGraphicFramePr>
          <p:nvPr/>
        </p:nvGraphicFramePr>
        <p:xfrm>
          <a:off x="5380038" y="3714750"/>
          <a:ext cx="5588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80835" imgH="241195" progId="Equation.DSMT4">
                  <p:embed/>
                </p:oleObj>
              </mc:Choice>
              <mc:Fallback>
                <p:oleObj name="Equation" r:id="rId39" imgW="380835" imgH="241195" progId="Equation.DSMT4">
                  <p:embed/>
                  <p:pic>
                    <p:nvPicPr>
                      <p:cNvPr id="69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038" y="3714750"/>
                        <a:ext cx="5588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21"/>
          <p:cNvGraphicFramePr>
            <a:graphicFrameLocks noChangeAspect="1"/>
          </p:cNvGraphicFramePr>
          <p:nvPr/>
        </p:nvGraphicFramePr>
        <p:xfrm>
          <a:off x="4824413" y="4357688"/>
          <a:ext cx="5810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17362" imgH="228501" progId="Equation.DSMT4">
                  <p:embed/>
                </p:oleObj>
              </mc:Choice>
              <mc:Fallback>
                <p:oleObj name="Equation" r:id="rId41" imgW="317362" imgH="228501" progId="Equation.DSMT4">
                  <p:embed/>
                  <p:pic>
                    <p:nvPicPr>
                      <p:cNvPr id="7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4413" y="4357688"/>
                        <a:ext cx="58102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22"/>
          <p:cNvGraphicFramePr>
            <a:graphicFrameLocks noChangeAspect="1"/>
          </p:cNvGraphicFramePr>
          <p:nvPr/>
        </p:nvGraphicFramePr>
        <p:xfrm>
          <a:off x="5430838" y="4200525"/>
          <a:ext cx="998537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34725" imgH="457002" progId="Equation.DSMT4">
                  <p:embed/>
                </p:oleObj>
              </mc:Choice>
              <mc:Fallback>
                <p:oleObj name="Equation" r:id="rId43" imgW="634725" imgH="457002" progId="Equation.DSMT4">
                  <p:embed/>
                  <p:pic>
                    <p:nvPicPr>
                      <p:cNvPr id="7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38" y="4200525"/>
                        <a:ext cx="998537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23"/>
          <p:cNvGraphicFramePr>
            <a:graphicFrameLocks noChangeAspect="1"/>
          </p:cNvGraphicFramePr>
          <p:nvPr/>
        </p:nvGraphicFramePr>
        <p:xfrm>
          <a:off x="5413375" y="4238625"/>
          <a:ext cx="10001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82391" imgH="241195" progId="Equation.DSMT4">
                  <p:embed/>
                </p:oleObj>
              </mc:Choice>
              <mc:Fallback>
                <p:oleObj name="Equation" r:id="rId45" imgW="482391" imgH="241195" progId="Equation.DSMT4">
                  <p:embed/>
                  <p:pic>
                    <p:nvPicPr>
                      <p:cNvPr id="72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75" y="4238625"/>
                        <a:ext cx="10001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24"/>
          <p:cNvGraphicFramePr>
            <a:graphicFrameLocks noChangeAspect="1"/>
          </p:cNvGraphicFramePr>
          <p:nvPr/>
        </p:nvGraphicFramePr>
        <p:xfrm>
          <a:off x="4568825" y="3627438"/>
          <a:ext cx="1725613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181100" imgH="457200" progId="Equation.DSMT4">
                  <p:embed/>
                </p:oleObj>
              </mc:Choice>
              <mc:Fallback>
                <p:oleObj name="Equation" r:id="rId47" imgW="1181100" imgH="457200" progId="Equation.DSMT4">
                  <p:embed/>
                  <p:pic>
                    <p:nvPicPr>
                      <p:cNvPr id="73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8825" y="3627438"/>
                        <a:ext cx="1725613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5"/>
          <p:cNvGraphicFramePr>
            <a:graphicFrameLocks noChangeAspect="1"/>
          </p:cNvGraphicFramePr>
          <p:nvPr/>
        </p:nvGraphicFramePr>
        <p:xfrm>
          <a:off x="6751638" y="3535363"/>
          <a:ext cx="198278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168400" imgH="279400" progId="Equation.DSMT4">
                  <p:embed/>
                </p:oleObj>
              </mc:Choice>
              <mc:Fallback>
                <p:oleObj name="Equation" r:id="rId49" imgW="1168400" imgH="279400" progId="Equation.DSMT4">
                  <p:embed/>
                  <p:pic>
                    <p:nvPicPr>
                      <p:cNvPr id="74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638" y="3535363"/>
                        <a:ext cx="1982787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26"/>
          <p:cNvGraphicFramePr>
            <a:graphicFrameLocks noChangeAspect="1"/>
          </p:cNvGraphicFramePr>
          <p:nvPr/>
        </p:nvGraphicFramePr>
        <p:xfrm>
          <a:off x="7099300" y="4024313"/>
          <a:ext cx="108743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96900" imgH="241300" progId="Equation.DSMT4">
                  <p:embed/>
                </p:oleObj>
              </mc:Choice>
              <mc:Fallback>
                <p:oleObj name="Equation" r:id="rId51" imgW="596900" imgH="241300" progId="Equation.DSMT4">
                  <p:embed/>
                  <p:pic>
                    <p:nvPicPr>
                      <p:cNvPr id="75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300" y="4024313"/>
                        <a:ext cx="1087438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TextBox 75"/>
          <p:cNvSpPr txBox="1"/>
          <p:nvPr/>
        </p:nvSpPr>
        <p:spPr>
          <a:xfrm>
            <a:off x="4397375" y="3316288"/>
            <a:ext cx="18478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angles</a:t>
            </a:r>
          </a:p>
        </p:txBody>
      </p:sp>
      <p:graphicFrame>
        <p:nvGraphicFramePr>
          <p:cNvPr id="77" name="Object 27"/>
          <p:cNvGraphicFramePr>
            <a:graphicFrameLocks noChangeAspect="1"/>
          </p:cNvGraphicFramePr>
          <p:nvPr/>
        </p:nvGraphicFramePr>
        <p:xfrm>
          <a:off x="2208213" y="3227388"/>
          <a:ext cx="785812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82391" imgH="241195" progId="Equation.DSMT4">
                  <p:embed/>
                </p:oleObj>
              </mc:Choice>
              <mc:Fallback>
                <p:oleObj name="Equation" r:id="rId53" imgW="482391" imgH="241195" progId="Equation.DSMT4">
                  <p:embed/>
                  <p:pic>
                    <p:nvPicPr>
                      <p:cNvPr id="77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3227388"/>
                        <a:ext cx="785812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28"/>
          <p:cNvGraphicFramePr>
            <a:graphicFrameLocks noChangeAspect="1"/>
          </p:cNvGraphicFramePr>
          <p:nvPr/>
        </p:nvGraphicFramePr>
        <p:xfrm>
          <a:off x="593725" y="3344863"/>
          <a:ext cx="7667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469696" imgH="241195" progId="Equation.DSMT4">
                  <p:embed/>
                </p:oleObj>
              </mc:Choice>
              <mc:Fallback>
                <p:oleObj name="Equation" r:id="rId55" imgW="469696" imgH="241195" progId="Equation.DSMT4">
                  <p:embed/>
                  <p:pic>
                    <p:nvPicPr>
                      <p:cNvPr id="78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5" y="3344863"/>
                        <a:ext cx="7667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29"/>
          <p:cNvGraphicFramePr>
            <a:graphicFrameLocks noChangeAspect="1"/>
          </p:cNvGraphicFramePr>
          <p:nvPr/>
        </p:nvGraphicFramePr>
        <p:xfrm>
          <a:off x="376238" y="5970588"/>
          <a:ext cx="2122487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295400" imgH="279400" progId="Equation.DSMT4">
                  <p:embed/>
                </p:oleObj>
              </mc:Choice>
              <mc:Fallback>
                <p:oleObj name="Equation" r:id="rId57" imgW="1295400" imgH="279400" progId="Equation.DSMT4">
                  <p:embed/>
                  <p:pic>
                    <p:nvPicPr>
                      <p:cNvPr id="79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8" y="5970588"/>
                        <a:ext cx="2122487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30"/>
          <p:cNvGraphicFramePr>
            <a:graphicFrameLocks noChangeAspect="1"/>
          </p:cNvGraphicFramePr>
          <p:nvPr/>
        </p:nvGraphicFramePr>
        <p:xfrm>
          <a:off x="2530475" y="6061075"/>
          <a:ext cx="104140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634449" imgH="177646" progId="Equation.DSMT4">
                  <p:embed/>
                </p:oleObj>
              </mc:Choice>
              <mc:Fallback>
                <p:oleObj name="Equation" r:id="rId59" imgW="634449" imgH="177646" progId="Equation.DSMT4">
                  <p:embed/>
                  <p:pic>
                    <p:nvPicPr>
                      <p:cNvPr id="8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6061075"/>
                        <a:ext cx="1041400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Arc 86"/>
          <p:cNvSpPr/>
          <p:nvPr/>
        </p:nvSpPr>
        <p:spPr>
          <a:xfrm>
            <a:off x="1308100" y="2578100"/>
            <a:ext cx="1260475" cy="1260475"/>
          </a:xfrm>
          <a:prstGeom prst="arc">
            <a:avLst>
              <a:gd name="adj1" fmla="val 10648187"/>
              <a:gd name="adj2" fmla="val 154072"/>
            </a:avLst>
          </a:prstGeom>
          <a:ln w="22225">
            <a:solidFill>
              <a:srgbClr val="00B05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8" name="Arc 87"/>
          <p:cNvSpPr/>
          <p:nvPr/>
        </p:nvSpPr>
        <p:spPr>
          <a:xfrm>
            <a:off x="1292225" y="2578100"/>
            <a:ext cx="1260475" cy="1260475"/>
          </a:xfrm>
          <a:prstGeom prst="arc">
            <a:avLst>
              <a:gd name="adj1" fmla="val 3868150"/>
              <a:gd name="adj2" fmla="val 10779392"/>
            </a:avLst>
          </a:prstGeom>
          <a:ln>
            <a:solidFill>
              <a:srgbClr val="0070C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9" name="Object 31"/>
          <p:cNvGraphicFramePr>
            <a:graphicFrameLocks noChangeAspect="1"/>
          </p:cNvGraphicFramePr>
          <p:nvPr/>
        </p:nvGraphicFramePr>
        <p:xfrm>
          <a:off x="2484438" y="3721100"/>
          <a:ext cx="858837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469696" imgH="241195" progId="Equation.DSMT4">
                  <p:embed/>
                </p:oleObj>
              </mc:Choice>
              <mc:Fallback>
                <p:oleObj name="Equation" r:id="rId61" imgW="469696" imgH="241195" progId="Equation.DSMT4">
                  <p:embed/>
                  <p:pic>
                    <p:nvPicPr>
                      <p:cNvPr id="89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721100"/>
                        <a:ext cx="858837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32"/>
          <p:cNvGraphicFramePr>
            <a:graphicFrameLocks noChangeAspect="1"/>
          </p:cNvGraphicFramePr>
          <p:nvPr/>
        </p:nvGraphicFramePr>
        <p:xfrm>
          <a:off x="5573713" y="4295775"/>
          <a:ext cx="858837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469696" imgH="241195" progId="Equation.DSMT4">
                  <p:embed/>
                </p:oleObj>
              </mc:Choice>
              <mc:Fallback>
                <p:oleObj name="Equation" r:id="rId63" imgW="469696" imgH="241195" progId="Equation.DSMT4">
                  <p:embed/>
                  <p:pic>
                    <p:nvPicPr>
                      <p:cNvPr id="9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3713" y="4295775"/>
                        <a:ext cx="858837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" name="Straight Connector 81"/>
          <p:cNvCxnSpPr/>
          <p:nvPr/>
        </p:nvCxnSpPr>
        <p:spPr>
          <a:xfrm rot="10800000" flipH="1">
            <a:off x="1325563" y="3194050"/>
            <a:ext cx="500062" cy="9525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2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748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7796000">
                                      <p:cBhvr>
                                        <p:cTn id="6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187800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 animBg="1"/>
      <p:bldP spid="43" grpId="0" animBg="1"/>
      <p:bldP spid="43" grpId="1" animBg="1"/>
      <p:bldP spid="43" grpId="2" animBg="1"/>
      <p:bldP spid="45" grpId="0" animBg="1"/>
      <p:bldP spid="61" grpId="0" animBg="1"/>
      <p:bldP spid="63" grpId="0"/>
      <p:bldP spid="64" grpId="0"/>
      <p:bldP spid="76" grpId="0"/>
      <p:bldP spid="88" grpId="0" animBg="1"/>
      <p:bldP spid="88" grpId="1" animBg="1"/>
      <p:bldP spid="88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3" name="Content Placeholder 2"/>
          <p:cNvSpPr>
            <a:spLocks noGrp="1"/>
          </p:cNvSpPr>
          <p:nvPr>
            <p:ph sz="quarter" idx="1"/>
          </p:nvPr>
        </p:nvSpPr>
        <p:spPr>
          <a:xfrm>
            <a:off x="153988" y="581025"/>
            <a:ext cx="8621712" cy="927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/>
              <a:t>Ex: Given that sin </a:t>
            </a:r>
            <a:r>
              <a:rPr lang="el-GR" dirty="0"/>
              <a:t>θ</a:t>
            </a:r>
            <a:r>
              <a:rPr lang="en-CA" dirty="0"/>
              <a:t> = </a:t>
            </a:r>
            <a:r>
              <a:rPr lang="en-CA" baseline="30000" dirty="0"/>
              <a:t>      </a:t>
            </a:r>
            <a:r>
              <a:rPr lang="en-CA" dirty="0"/>
              <a:t>     and                       find the exact value of the coordinates of point P</a:t>
            </a:r>
            <a:r>
              <a:rPr lang="en-CA" i="1" dirty="0"/>
              <a:t>(</a:t>
            </a:r>
            <a:r>
              <a:rPr lang="en-CA" i="1" dirty="0" err="1"/>
              <a:t>x,y</a:t>
            </a:r>
            <a:r>
              <a:rPr lang="en-CA" i="1" dirty="0"/>
              <a:t>) </a:t>
            </a:r>
            <a:r>
              <a:rPr lang="en-CA" dirty="0"/>
              <a:t>in the unit circle</a:t>
            </a:r>
            <a:endParaRPr lang="en-CA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346575" y="1566863"/>
            <a:ext cx="431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Determine which quadrant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will be in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217988" y="1952625"/>
          <a:ext cx="14351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63225" imgH="355446" progId="Equation.DSMT4">
                  <p:embed/>
                </p:oleObj>
              </mc:Choice>
              <mc:Fallback>
                <p:oleObj name="Equation" r:id="rId3" imgW="863225" imgH="355446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1952625"/>
                        <a:ext cx="1435100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97425" y="2601913"/>
            <a:ext cx="13366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negative</a:t>
            </a:r>
          </a:p>
        </p:txBody>
      </p:sp>
      <p:sp>
        <p:nvSpPr>
          <p:cNvPr id="6" name="Right Brace 5"/>
          <p:cNvSpPr/>
          <p:nvPr/>
        </p:nvSpPr>
        <p:spPr>
          <a:xfrm rot="5400000">
            <a:off x="5302250" y="2262188"/>
            <a:ext cx="236537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62750" y="1922463"/>
            <a:ext cx="1265238" cy="1117600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410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170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47" name="TextBox 18"/>
            <p:cNvSpPr txBox="1">
              <a:spLocks noChangeArrowheads="1"/>
            </p:cNvSpPr>
            <p:nvPr/>
          </p:nvSpPr>
          <p:spPr bwMode="auto">
            <a:xfrm>
              <a:off x="1460668" y="31677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2348" name="TextBox 19"/>
            <p:cNvSpPr txBox="1">
              <a:spLocks noChangeArrowheads="1"/>
            </p:cNvSpPr>
            <p:nvPr/>
          </p:nvSpPr>
          <p:spPr bwMode="auto">
            <a:xfrm>
              <a:off x="627443" y="31776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12349" name="TextBox 20"/>
            <p:cNvSpPr txBox="1">
              <a:spLocks noChangeArrowheads="1"/>
            </p:cNvSpPr>
            <p:nvPr/>
          </p:nvSpPr>
          <p:spPr bwMode="auto">
            <a:xfrm>
              <a:off x="634007" y="3906614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12350" name="TextBox 21"/>
            <p:cNvSpPr txBox="1">
              <a:spLocks noChangeArrowheads="1"/>
            </p:cNvSpPr>
            <p:nvPr/>
          </p:nvSpPr>
          <p:spPr bwMode="auto">
            <a:xfrm>
              <a:off x="1451405" y="3916514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6931025" y="2112963"/>
            <a:ext cx="307975" cy="244475"/>
            <a:chOff x="2384960" y="4641273"/>
            <a:chExt cx="370115" cy="310737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386868" y="4643290"/>
              <a:ext cx="368207" cy="30872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384960" y="4641273"/>
              <a:ext cx="368208" cy="30871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7581900" y="2120900"/>
            <a:ext cx="307975" cy="246063"/>
            <a:chOff x="2384960" y="4641273"/>
            <a:chExt cx="370115" cy="310737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386868" y="4643278"/>
              <a:ext cx="368207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2384960" y="4641273"/>
              <a:ext cx="368208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6910388" y="3048000"/>
          <a:ext cx="1130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586" imgH="203112" progId="Equation.DSMT4">
                  <p:embed/>
                </p:oleObj>
              </mc:Choice>
              <mc:Fallback>
                <p:oleObj name="Equation" r:id="rId5" imgW="723586" imgH="203112" progId="Equation.DSMT4">
                  <p:embed/>
                  <p:pic>
                    <p:nvPicPr>
                      <p:cNvPr id="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0388" y="3048000"/>
                        <a:ext cx="11303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368800" y="3560763"/>
            <a:ext cx="41481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ratio to draw a right triangle</a:t>
            </a: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2043672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0057" imgH="241195" progId="Equation.DSMT4">
                  <p:embed/>
                </p:oleObj>
              </mc:Choice>
              <mc:Fallback>
                <p:oleObj name="Equation" r:id="rId7" imgW="330057" imgH="241195" progId="Equation.DSMT4">
                  <p:embed/>
                  <p:pic>
                    <p:nvPicPr>
                      <p:cNvPr id="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3076575"/>
                        <a:ext cx="3159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4457700"/>
                        <a:ext cx="3286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3111500"/>
                        <a:ext cx="327025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Arc 30"/>
          <p:cNvSpPr/>
          <p:nvPr/>
        </p:nvSpPr>
        <p:spPr>
          <a:xfrm>
            <a:off x="1298575" y="2560638"/>
            <a:ext cx="1260475" cy="1260475"/>
          </a:xfrm>
          <a:prstGeom prst="arc">
            <a:avLst>
              <a:gd name="adj1" fmla="val 10786739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/>
          <p:cNvSpPr/>
          <p:nvPr/>
        </p:nvSpPr>
        <p:spPr>
          <a:xfrm>
            <a:off x="1293813" y="2587625"/>
            <a:ext cx="1260475" cy="1260475"/>
          </a:xfrm>
          <a:prstGeom prst="arc">
            <a:avLst>
              <a:gd name="adj1" fmla="val 8969957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873125" y="3857625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5" name="Object 7"/>
          <p:cNvGraphicFramePr>
            <a:graphicFrameLocks noChangeAspect="1"/>
          </p:cNvGraphicFramePr>
          <p:nvPr/>
        </p:nvGraphicFramePr>
        <p:xfrm>
          <a:off x="1430338" y="3214688"/>
          <a:ext cx="22860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579" imgH="177646" progId="Equation.DSMT4">
                  <p:embed/>
                </p:oleObj>
              </mc:Choice>
              <mc:Fallback>
                <p:oleObj name="Equation" r:id="rId13" imgW="139579" imgH="177646" progId="Equation.DSMT4">
                  <p:embed/>
                  <p:pic>
                    <p:nvPicPr>
                      <p:cNvPr id="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338" y="3214688"/>
                        <a:ext cx="228600" cy="290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403225" y="3854450"/>
          <a:ext cx="10096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88614" imgH="533169" progId="Equation.DSMT4">
                  <p:embed/>
                </p:oleObj>
              </mc:Choice>
              <mc:Fallback>
                <p:oleObj name="Equation" r:id="rId15" imgW="888614" imgH="533169" progId="Equation.DSMT4">
                  <p:embed/>
                  <p:pic>
                    <p:nvPicPr>
                      <p:cNvPr id="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3854450"/>
                        <a:ext cx="1009650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Arrow Connector 38"/>
          <p:cNvCxnSpPr/>
          <p:nvPr/>
        </p:nvCxnSpPr>
        <p:spPr>
          <a:xfrm rot="10800000" flipV="1">
            <a:off x="890588" y="3217863"/>
            <a:ext cx="1033462" cy="688975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6200000" flipV="1">
            <a:off x="546894" y="3550444"/>
            <a:ext cx="712788" cy="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9"/>
          <p:cNvGraphicFramePr>
            <a:graphicFrameLocks noChangeAspect="1"/>
          </p:cNvGraphicFramePr>
          <p:nvPr/>
        </p:nvGraphicFramePr>
        <p:xfrm>
          <a:off x="3879850" y="4270375"/>
          <a:ext cx="66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06224" imgH="241195" progId="Equation.DSMT4">
                  <p:embed/>
                </p:oleObj>
              </mc:Choice>
              <mc:Fallback>
                <p:oleObj name="Equation" r:id="rId17" imgW="406224" imgH="241195" progId="Equation.DSMT4">
                  <p:embed/>
                  <p:pic>
                    <p:nvPicPr>
                      <p:cNvPr id="4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4270375"/>
                        <a:ext cx="660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0"/>
          <p:cNvGraphicFramePr>
            <a:graphicFrameLocks noChangeAspect="1"/>
          </p:cNvGraphicFramePr>
          <p:nvPr/>
        </p:nvGraphicFramePr>
        <p:xfrm>
          <a:off x="4960938" y="4525963"/>
          <a:ext cx="25241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5" imgH="177415" progId="Equation.DSMT4">
                  <p:embed/>
                </p:oleObj>
              </mc:Choice>
              <mc:Fallback>
                <p:oleObj name="Equation" r:id="rId19" imgW="126725" imgH="177415" progId="Equation.DSMT4">
                  <p:embed/>
                  <p:pic>
                    <p:nvPicPr>
                      <p:cNvPr id="4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4525963"/>
                        <a:ext cx="25241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Connector 49"/>
          <p:cNvCxnSpPr/>
          <p:nvPr/>
        </p:nvCxnSpPr>
        <p:spPr>
          <a:xfrm>
            <a:off x="890588" y="3206750"/>
            <a:ext cx="1066800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Isosceles Triangle 52"/>
          <p:cNvSpPr/>
          <p:nvPr/>
        </p:nvSpPr>
        <p:spPr>
          <a:xfrm flipH="1" flipV="1">
            <a:off x="903288" y="3228975"/>
            <a:ext cx="1028700" cy="652463"/>
          </a:xfrm>
          <a:prstGeom prst="triangle">
            <a:avLst>
              <a:gd name="adj" fmla="val 100000"/>
            </a:avLst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TextBox 53"/>
          <p:cNvSpPr txBox="1"/>
          <p:nvPr/>
        </p:nvSpPr>
        <p:spPr>
          <a:xfrm>
            <a:off x="5819775" y="3890963"/>
            <a:ext cx="277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Base (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Pythagorus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) </a:t>
            </a:r>
          </a:p>
        </p:txBody>
      </p:sp>
      <p:graphicFrame>
        <p:nvGraphicFramePr>
          <p:cNvPr id="55" name="Object 11"/>
          <p:cNvGraphicFramePr>
            <a:graphicFrameLocks noChangeAspect="1"/>
          </p:cNvGraphicFramePr>
          <p:nvPr/>
        </p:nvGraphicFramePr>
        <p:xfrm>
          <a:off x="4565650" y="3871913"/>
          <a:ext cx="4286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19" imgH="177569" progId="Equation.DSMT4">
                  <p:embed/>
                </p:oleObj>
              </mc:Choice>
              <mc:Fallback>
                <p:oleObj name="Equation" r:id="rId21" imgW="215619" imgH="177569" progId="Equation.DSMT4">
                  <p:embed/>
                  <p:pic>
                    <p:nvPicPr>
                      <p:cNvPr id="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3871913"/>
                        <a:ext cx="428625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12"/>
          <p:cNvGraphicFramePr>
            <a:graphicFrameLocks noChangeAspect="1"/>
          </p:cNvGraphicFramePr>
          <p:nvPr/>
        </p:nvGraphicFramePr>
        <p:xfrm>
          <a:off x="5016500" y="4200525"/>
          <a:ext cx="25717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9579" imgH="177646" progId="Equation.DSMT4">
                  <p:embed/>
                </p:oleObj>
              </mc:Choice>
              <mc:Fallback>
                <p:oleObj name="Equation" r:id="rId23" imgW="139579" imgH="177646" progId="Equation.DSMT4">
                  <p:embed/>
                  <p:pic>
                    <p:nvPicPr>
                      <p:cNvPr id="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4200525"/>
                        <a:ext cx="257175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13"/>
          <p:cNvGraphicFramePr>
            <a:graphicFrameLocks noChangeAspect="1"/>
          </p:cNvGraphicFramePr>
          <p:nvPr/>
        </p:nvGraphicFramePr>
        <p:xfrm>
          <a:off x="461963" y="5140325"/>
          <a:ext cx="15811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65200" imgH="228600" progId="Equation.DSMT4">
                  <p:embed/>
                </p:oleObj>
              </mc:Choice>
              <mc:Fallback>
                <p:oleObj name="Equation" r:id="rId25" imgW="965200" imgH="228600" progId="Equation.DSMT4">
                  <p:embed/>
                  <p:pic>
                    <p:nvPicPr>
                      <p:cNvPr id="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5140325"/>
                        <a:ext cx="15811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4"/>
          <p:cNvGraphicFramePr>
            <a:graphicFrameLocks noChangeAspect="1"/>
          </p:cNvGraphicFramePr>
          <p:nvPr/>
        </p:nvGraphicFramePr>
        <p:xfrm>
          <a:off x="458788" y="5788025"/>
          <a:ext cx="15605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52087" imgH="228501" progId="Equation.DSMT4">
                  <p:embed/>
                </p:oleObj>
              </mc:Choice>
              <mc:Fallback>
                <p:oleObj name="Equation" r:id="rId27" imgW="952087" imgH="228501" progId="Equation.DSMT4">
                  <p:embed/>
                  <p:pic>
                    <p:nvPicPr>
                      <p:cNvPr id="5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5788025"/>
                        <a:ext cx="15605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5"/>
          <p:cNvGraphicFramePr>
            <a:graphicFrameLocks noChangeAspect="1"/>
          </p:cNvGraphicFramePr>
          <p:nvPr/>
        </p:nvGraphicFramePr>
        <p:xfrm>
          <a:off x="2047875" y="5070475"/>
          <a:ext cx="56038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42603" imgH="317225" progId="Equation.DSMT4">
                  <p:embed/>
                </p:oleObj>
              </mc:Choice>
              <mc:Fallback>
                <p:oleObj name="Equation" r:id="rId29" imgW="342603" imgH="317225" progId="Equation.DSMT4">
                  <p:embed/>
                  <p:pic>
                    <p:nvPicPr>
                      <p:cNvPr id="5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5070475"/>
                        <a:ext cx="560388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16"/>
          <p:cNvGraphicFramePr>
            <a:graphicFrameLocks noChangeAspect="1"/>
          </p:cNvGraphicFramePr>
          <p:nvPr/>
        </p:nvGraphicFramePr>
        <p:xfrm>
          <a:off x="2051050" y="5646738"/>
          <a:ext cx="85248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20474" imgH="355446" progId="Equation.DSMT4">
                  <p:embed/>
                </p:oleObj>
              </mc:Choice>
              <mc:Fallback>
                <p:oleObj name="Equation" r:id="rId31" imgW="520474" imgH="355446" progId="Equation.DSMT4">
                  <p:embed/>
                  <p:pic>
                    <p:nvPicPr>
                      <p:cNvPr id="61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5646738"/>
                        <a:ext cx="852488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3"/>
          <p:cNvGraphicFramePr>
            <a:graphicFrameLocks noChangeAspect="1"/>
          </p:cNvGraphicFramePr>
          <p:nvPr/>
        </p:nvGraphicFramePr>
        <p:xfrm>
          <a:off x="5984875" y="4017963"/>
          <a:ext cx="12430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49300" imgH="368300" progId="Equation.DSMT4">
                  <p:embed/>
                </p:oleObj>
              </mc:Choice>
              <mc:Fallback>
                <p:oleObj name="Equation" r:id="rId33" imgW="749300" imgH="368300" progId="Equation.DSMT4">
                  <p:embed/>
                  <p:pic>
                    <p:nvPicPr>
                      <p:cNvPr id="6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75" y="4017963"/>
                        <a:ext cx="1243013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8"/>
          <p:cNvGraphicFramePr>
            <a:graphicFrameLocks noChangeAspect="1"/>
          </p:cNvGraphicFramePr>
          <p:nvPr/>
        </p:nvGraphicFramePr>
        <p:xfrm>
          <a:off x="7207250" y="4016375"/>
          <a:ext cx="82232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94870" imgH="355292" progId="Equation.DSMT4">
                  <p:embed/>
                </p:oleObj>
              </mc:Choice>
              <mc:Fallback>
                <p:oleObj name="Equation" r:id="rId35" imgW="494870" imgH="355292" progId="Equation.DSMT4">
                  <p:embed/>
                  <p:pic>
                    <p:nvPicPr>
                      <p:cNvPr id="6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0" y="4016375"/>
                        <a:ext cx="822325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354513" y="5184775"/>
            <a:ext cx="450056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coordinates using sine &amp; cosine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411663" y="5645150"/>
            <a:ext cx="20097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Coordinates of P:</a:t>
            </a:r>
          </a:p>
        </p:txBody>
      </p:sp>
      <p:graphicFrame>
        <p:nvGraphicFramePr>
          <p:cNvPr id="70" name="Object 19"/>
          <p:cNvGraphicFramePr>
            <a:graphicFrameLocks noChangeAspect="1"/>
          </p:cNvGraphicFramePr>
          <p:nvPr/>
        </p:nvGraphicFramePr>
        <p:xfrm>
          <a:off x="4641850" y="5961063"/>
          <a:ext cx="1233488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88614" imgH="533169" progId="Equation.DSMT4">
                  <p:embed/>
                </p:oleObj>
              </mc:Choice>
              <mc:Fallback>
                <p:oleObj name="Equation" r:id="rId37" imgW="888614" imgH="533169" progId="Equation.DSMT4">
                  <p:embed/>
                  <p:pic>
                    <p:nvPicPr>
                      <p:cNvPr id="7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5961063"/>
                        <a:ext cx="1233488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25"/>
          <p:cNvGraphicFramePr>
            <a:graphicFrameLocks noChangeAspect="1"/>
          </p:cNvGraphicFramePr>
          <p:nvPr/>
        </p:nvGraphicFramePr>
        <p:xfrm>
          <a:off x="3440113" y="481013"/>
          <a:ext cx="66833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93359" imgH="355292" progId="Equation.DSMT4">
                  <p:embed/>
                </p:oleObj>
              </mc:Choice>
              <mc:Fallback>
                <p:oleObj name="Equation" r:id="rId39" imgW="393359" imgH="355292" progId="Equation.DSMT4">
                  <p:embed/>
                  <p:pic>
                    <p:nvPicPr>
                      <p:cNvPr id="12308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113" y="481013"/>
                        <a:ext cx="668337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4778375" y="576263"/>
          <a:ext cx="181133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066800" imgH="241300" progId="Equation.DSMT4">
                  <p:embed/>
                </p:oleObj>
              </mc:Choice>
              <mc:Fallback>
                <p:oleObj name="Equation" r:id="rId41" imgW="1066800" imgH="241300" progId="Equation.DSMT4">
                  <p:embed/>
                  <p:pic>
                    <p:nvPicPr>
                      <p:cNvPr id="1230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75" y="576263"/>
                        <a:ext cx="1811338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7605713" y="2633663"/>
            <a:ext cx="307975" cy="244475"/>
            <a:chOff x="2384960" y="4641273"/>
            <a:chExt cx="370115" cy="310737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2386867" y="4643290"/>
              <a:ext cx="368208" cy="30872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2384960" y="4641273"/>
              <a:ext cx="368207" cy="30871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2" name="Object 22"/>
          <p:cNvGraphicFramePr>
            <a:graphicFrameLocks noChangeAspect="1"/>
          </p:cNvGraphicFramePr>
          <p:nvPr/>
        </p:nvGraphicFramePr>
        <p:xfrm>
          <a:off x="5919788" y="4173538"/>
          <a:ext cx="109537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838200" imgH="241300" progId="Equation.DSMT4">
                  <p:embed/>
                </p:oleObj>
              </mc:Choice>
              <mc:Fallback>
                <p:oleObj name="Equation" r:id="rId43" imgW="838200" imgH="241300" progId="Equation.DSMT4">
                  <p:embed/>
                  <p:pic>
                    <p:nvPicPr>
                      <p:cNvPr id="8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8" y="4173538"/>
                        <a:ext cx="109537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23"/>
          <p:cNvGraphicFramePr>
            <a:graphicFrameLocks noChangeAspect="1"/>
          </p:cNvGraphicFramePr>
          <p:nvPr/>
        </p:nvGraphicFramePr>
        <p:xfrm>
          <a:off x="6303963" y="4518025"/>
          <a:ext cx="71278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545863" imgH="241195" progId="Equation.DSMT4">
                  <p:embed/>
                </p:oleObj>
              </mc:Choice>
              <mc:Fallback>
                <p:oleObj name="Equation" r:id="rId45" imgW="545863" imgH="241195" progId="Equation.DSMT4">
                  <p:embed/>
                  <p:pic>
                    <p:nvPicPr>
                      <p:cNvPr id="8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963" y="4518025"/>
                        <a:ext cx="712787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24"/>
          <p:cNvGraphicFramePr>
            <a:graphicFrameLocks noChangeAspect="1"/>
          </p:cNvGraphicFramePr>
          <p:nvPr/>
        </p:nvGraphicFramePr>
        <p:xfrm>
          <a:off x="6419850" y="4870450"/>
          <a:ext cx="614363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69696" imgH="177723" progId="Equation.DSMT4">
                  <p:embed/>
                </p:oleObj>
              </mc:Choice>
              <mc:Fallback>
                <p:oleObj name="Equation" r:id="rId47" imgW="469696" imgH="177723" progId="Equation.DSMT4">
                  <p:embed/>
                  <p:pic>
                    <p:nvPicPr>
                      <p:cNvPr id="8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9850" y="4870450"/>
                        <a:ext cx="614363" cy="234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3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663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900000">
                                      <p:cBhvr>
                                        <p:cTn id="73" dur="3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6296E-6 L 0.39393 0.14282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88" y="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21" grpId="0"/>
      <p:bldP spid="31" grpId="0" animBg="1"/>
      <p:bldP spid="33" grpId="0" animBg="1"/>
      <p:bldP spid="34" grpId="0" animBg="1"/>
      <p:bldP spid="53" grpId="0" animBg="1"/>
      <p:bldP spid="53" grpId="1" animBg="1"/>
      <p:bldP spid="54" grpId="0"/>
      <p:bldP spid="68" grpId="0"/>
      <p:bldP spid="6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" name="Content Placeholder 2"/>
          <p:cNvSpPr>
            <a:spLocks noGrp="1"/>
          </p:cNvSpPr>
          <p:nvPr>
            <p:ph sz="quarter" idx="1"/>
          </p:nvPr>
        </p:nvSpPr>
        <p:spPr>
          <a:xfrm>
            <a:off x="261938" y="581025"/>
            <a:ext cx="8407400" cy="927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Given that tan </a:t>
            </a:r>
            <a:r>
              <a:rPr lang="el-GR"/>
              <a:t>θ</a:t>
            </a:r>
            <a:r>
              <a:rPr lang="en-CA"/>
              <a:t> = </a:t>
            </a:r>
            <a:r>
              <a:rPr lang="en-CA" baseline="30000"/>
              <a:t>3</a:t>
            </a:r>
            <a:r>
              <a:rPr lang="en-CA"/>
              <a:t>/</a:t>
            </a:r>
            <a:r>
              <a:rPr lang="en-CA" baseline="-25000"/>
              <a:t>5</a:t>
            </a:r>
            <a:r>
              <a:rPr lang="en-CA"/>
              <a:t> find all the possible coordinates for point P</a:t>
            </a:r>
            <a:r>
              <a:rPr lang="en-CA" i="1"/>
              <a:t>(x,y) </a:t>
            </a:r>
            <a:r>
              <a:rPr lang="en-CA"/>
              <a:t>in the unit circle</a:t>
            </a:r>
            <a:endParaRPr lang="en-CA" i="1"/>
          </a:p>
        </p:txBody>
      </p:sp>
      <p:sp>
        <p:nvSpPr>
          <p:cNvPr id="3" name="TextBox 2"/>
          <p:cNvSpPr txBox="1"/>
          <p:nvPr/>
        </p:nvSpPr>
        <p:spPr>
          <a:xfrm>
            <a:off x="4346575" y="1566863"/>
            <a:ext cx="43148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Determine which quadrant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will be in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83113" y="2028825"/>
          <a:ext cx="8445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7780" imgH="304668" progId="Equation.DSMT4">
                  <p:embed/>
                </p:oleObj>
              </mc:Choice>
              <mc:Fallback>
                <p:oleObj name="Equation" r:id="rId3" imgW="507780" imgH="304668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113" y="2028825"/>
                        <a:ext cx="84455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97425" y="2601913"/>
            <a:ext cx="12573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positive</a:t>
            </a:r>
          </a:p>
        </p:txBody>
      </p:sp>
      <p:sp>
        <p:nvSpPr>
          <p:cNvPr id="6" name="Right Brace 5"/>
          <p:cNvSpPr/>
          <p:nvPr/>
        </p:nvSpPr>
        <p:spPr>
          <a:xfrm rot="5400000">
            <a:off x="5302250" y="2262188"/>
            <a:ext cx="236537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62750" y="1922463"/>
            <a:ext cx="1265238" cy="1117600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410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170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55" name="TextBox 18"/>
            <p:cNvSpPr txBox="1">
              <a:spLocks noChangeArrowheads="1"/>
            </p:cNvSpPr>
            <p:nvPr/>
          </p:nvSpPr>
          <p:spPr bwMode="auto">
            <a:xfrm>
              <a:off x="1460668" y="31677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8256" name="TextBox 19"/>
            <p:cNvSpPr txBox="1">
              <a:spLocks noChangeArrowheads="1"/>
            </p:cNvSpPr>
            <p:nvPr/>
          </p:nvSpPr>
          <p:spPr bwMode="auto">
            <a:xfrm>
              <a:off x="627443" y="3177679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8257" name="TextBox 20"/>
            <p:cNvSpPr txBox="1">
              <a:spLocks noChangeArrowheads="1"/>
            </p:cNvSpPr>
            <p:nvPr/>
          </p:nvSpPr>
          <p:spPr bwMode="auto">
            <a:xfrm>
              <a:off x="634007" y="3906614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8258" name="TextBox 21"/>
            <p:cNvSpPr txBox="1">
              <a:spLocks noChangeArrowheads="1"/>
            </p:cNvSpPr>
            <p:nvPr/>
          </p:nvSpPr>
          <p:spPr bwMode="auto">
            <a:xfrm>
              <a:off x="1451405" y="3916514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7561263" y="2622550"/>
            <a:ext cx="306387" cy="246063"/>
            <a:chOff x="2384960" y="4641273"/>
            <a:chExt cx="370115" cy="310737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386877" y="4643278"/>
              <a:ext cx="368198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384960" y="4641273"/>
              <a:ext cx="368198" cy="308732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6940550" y="2097088"/>
            <a:ext cx="307975" cy="246062"/>
            <a:chOff x="2384960" y="4641273"/>
            <a:chExt cx="370115" cy="310737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386868" y="4643277"/>
              <a:ext cx="368207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2384960" y="4641273"/>
              <a:ext cx="368208" cy="308733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6575425" y="3071813"/>
          <a:ext cx="184626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80588" imgH="203112" progId="Equation.DSMT4">
                  <p:embed/>
                </p:oleObj>
              </mc:Choice>
              <mc:Fallback>
                <p:oleObj name="Equation" r:id="rId5" imgW="1180588" imgH="203112" progId="Equation.DSMT4">
                  <p:embed/>
                  <p:pic>
                    <p:nvPicPr>
                      <p:cNvPr id="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5425" y="3071813"/>
                        <a:ext cx="1846263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2038906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0057" imgH="241195" progId="Equation.DSMT4">
                  <p:embed/>
                </p:oleObj>
              </mc:Choice>
              <mc:Fallback>
                <p:oleObj name="Equation" r:id="rId7" imgW="330057" imgH="241195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3076575"/>
                        <a:ext cx="3159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4457700"/>
                        <a:ext cx="3286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3111500"/>
                        <a:ext cx="327025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Arc 30"/>
          <p:cNvSpPr/>
          <p:nvPr/>
        </p:nvSpPr>
        <p:spPr>
          <a:xfrm>
            <a:off x="1298575" y="2560638"/>
            <a:ext cx="1260475" cy="1260475"/>
          </a:xfrm>
          <a:prstGeom prst="arc">
            <a:avLst>
              <a:gd name="adj1" fmla="val 17883466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Arc 32"/>
          <p:cNvSpPr/>
          <p:nvPr/>
        </p:nvSpPr>
        <p:spPr>
          <a:xfrm>
            <a:off x="1293813" y="2587625"/>
            <a:ext cx="1260475" cy="1260475"/>
          </a:xfrm>
          <a:prstGeom prst="arc">
            <a:avLst>
              <a:gd name="adj1" fmla="val 7308666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2520950" y="2071688"/>
            <a:ext cx="87313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5" name="Object 7"/>
          <p:cNvGraphicFramePr>
            <a:graphicFrameLocks noChangeAspect="1"/>
          </p:cNvGraphicFramePr>
          <p:nvPr/>
        </p:nvGraphicFramePr>
        <p:xfrm>
          <a:off x="2068513" y="2847975"/>
          <a:ext cx="2698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5028" imgH="228501" progId="Equation.DSMT4">
                  <p:embed/>
                </p:oleObj>
              </mc:Choice>
              <mc:Fallback>
                <p:oleObj name="Equation" r:id="rId13" imgW="165028" imgH="228501" progId="Equation.DSMT4">
                  <p:embed/>
                  <p:pic>
                    <p:nvPicPr>
                      <p:cNvPr id="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513" y="2847975"/>
                        <a:ext cx="26987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2136775" y="1701800"/>
          <a:ext cx="17065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40948" imgH="253890" progId="Equation.DSMT4">
                  <p:embed/>
                </p:oleObj>
              </mc:Choice>
              <mc:Fallback>
                <p:oleObj name="Equation" r:id="rId15" imgW="1040948" imgH="253890" progId="Equation.DSMT4">
                  <p:embed/>
                  <p:pic>
                    <p:nvPicPr>
                      <p:cNvPr id="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1701800"/>
                        <a:ext cx="170656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Arc 36"/>
          <p:cNvSpPr/>
          <p:nvPr/>
        </p:nvSpPr>
        <p:spPr>
          <a:xfrm>
            <a:off x="1296988" y="2570163"/>
            <a:ext cx="1260475" cy="1260475"/>
          </a:xfrm>
          <a:prstGeom prst="arc">
            <a:avLst>
              <a:gd name="adj1" fmla="val 11007674"/>
              <a:gd name="adj2" fmla="val 17888209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1680368" y="2345532"/>
            <a:ext cx="1116013" cy="628650"/>
          </a:xfrm>
          <a:prstGeom prst="straightConnector1">
            <a:avLst/>
          </a:prstGeom>
          <a:ln w="34925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cxnSpLocks noChangeShapeType="1"/>
          </p:cNvCxnSpPr>
          <p:nvPr/>
        </p:nvCxnSpPr>
        <p:spPr bwMode="auto">
          <a:xfrm flipH="1">
            <a:off x="1290638" y="3192463"/>
            <a:ext cx="620712" cy="1054100"/>
          </a:xfrm>
          <a:prstGeom prst="straightConnector1">
            <a:avLst/>
          </a:prstGeom>
          <a:noFill/>
          <a:ln w="34925" algn="ctr">
            <a:solidFill>
              <a:srgbClr val="FF6903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6" name="Object 9"/>
          <p:cNvGraphicFramePr>
            <a:graphicFrameLocks noChangeAspect="1"/>
          </p:cNvGraphicFramePr>
          <p:nvPr/>
        </p:nvGraphicFramePr>
        <p:xfrm>
          <a:off x="620713" y="3384550"/>
          <a:ext cx="3111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500" imgH="228600" progId="Equation.DSMT4">
                  <p:embed/>
                </p:oleObj>
              </mc:Choice>
              <mc:Fallback>
                <p:oleObj name="Equation" r:id="rId17" imgW="190500" imgH="228600" progId="Equation.DSMT4">
                  <p:embed/>
                  <p:pic>
                    <p:nvPicPr>
                      <p:cNvPr id="4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3384550"/>
                        <a:ext cx="311150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Straight Connector 46"/>
          <p:cNvCxnSpPr/>
          <p:nvPr/>
        </p:nvCxnSpPr>
        <p:spPr>
          <a:xfrm rot="16200000" flipH="1">
            <a:off x="2020888" y="2651125"/>
            <a:ext cx="1098550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 flipV="1">
            <a:off x="1957388" y="3206750"/>
            <a:ext cx="666750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10"/>
          <p:cNvGraphicFramePr>
            <a:graphicFrameLocks noChangeAspect="1"/>
          </p:cNvGraphicFramePr>
          <p:nvPr/>
        </p:nvGraphicFramePr>
        <p:xfrm>
          <a:off x="433388" y="5140325"/>
          <a:ext cx="20193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31366" imgH="228501" progId="Equation.DSMT4">
                  <p:embed/>
                </p:oleObj>
              </mc:Choice>
              <mc:Fallback>
                <p:oleObj name="Equation" r:id="rId19" imgW="1231366" imgH="228501" progId="Equation.DSMT4">
                  <p:embed/>
                  <p:pic>
                    <p:nvPicPr>
                      <p:cNvPr id="5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5140325"/>
                        <a:ext cx="20193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1"/>
          <p:cNvGraphicFramePr>
            <a:graphicFrameLocks noChangeAspect="1"/>
          </p:cNvGraphicFramePr>
          <p:nvPr/>
        </p:nvGraphicFramePr>
        <p:xfrm>
          <a:off x="371475" y="5681663"/>
          <a:ext cx="19970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19200" imgH="228600" progId="Equation.DSMT4">
                  <p:embed/>
                </p:oleObj>
              </mc:Choice>
              <mc:Fallback>
                <p:oleObj name="Equation" r:id="rId21" imgW="1219200" imgH="228600" progId="Equation.DSMT4">
                  <p:embed/>
                  <p:pic>
                    <p:nvPicPr>
                      <p:cNvPr id="5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" y="5681663"/>
                        <a:ext cx="199707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3"/>
          <p:cNvGraphicFramePr>
            <a:graphicFrameLocks noChangeAspect="1"/>
          </p:cNvGraphicFramePr>
          <p:nvPr/>
        </p:nvGraphicFramePr>
        <p:xfrm>
          <a:off x="2451100" y="5170488"/>
          <a:ext cx="89535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45626" imgH="177646" progId="Equation.DSMT4">
                  <p:embed/>
                </p:oleObj>
              </mc:Choice>
              <mc:Fallback>
                <p:oleObj name="Equation" r:id="rId23" imgW="545626" imgH="177646" progId="Equation.DSMT4">
                  <p:embed/>
                  <p:pic>
                    <p:nvPicPr>
                      <p:cNvPr id="6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170488"/>
                        <a:ext cx="895350" cy="290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15"/>
          <p:cNvGraphicFramePr>
            <a:graphicFrameLocks noChangeAspect="1"/>
          </p:cNvGraphicFramePr>
          <p:nvPr/>
        </p:nvGraphicFramePr>
        <p:xfrm>
          <a:off x="2459038" y="5680075"/>
          <a:ext cx="1020762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21760" imgH="177646" progId="Equation.DSMT4">
                  <p:embed/>
                </p:oleObj>
              </mc:Choice>
              <mc:Fallback>
                <p:oleObj name="Equation" r:id="rId25" imgW="621760" imgH="177646" progId="Equation.DSMT4">
                  <p:embed/>
                  <p:pic>
                    <p:nvPicPr>
                      <p:cNvPr id="6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038" y="5680075"/>
                        <a:ext cx="1020762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/>
          <p:cNvCxnSpPr/>
          <p:nvPr/>
        </p:nvCxnSpPr>
        <p:spPr>
          <a:xfrm rot="5400000" flipH="1" flipV="1">
            <a:off x="773906" y="3742532"/>
            <a:ext cx="1096963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284288" y="4184650"/>
            <a:ext cx="87312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160338" y="4256088"/>
          <a:ext cx="165735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31366" imgH="253890" progId="Equation.DSMT4">
                  <p:embed/>
                </p:oleObj>
              </mc:Choice>
              <mc:Fallback>
                <p:oleObj name="Equation" r:id="rId27" imgW="1231366" imgH="253890" progId="Equation.DSMT4">
                  <p:embed/>
                  <p:pic>
                    <p:nvPicPr>
                      <p:cNvPr id="6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4256088"/>
                        <a:ext cx="165735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327525" y="4870450"/>
            <a:ext cx="45005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coordinates using sine &amp; cosine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384675" y="5332413"/>
            <a:ext cx="38496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possible coordinates for P are:</a:t>
            </a:r>
          </a:p>
        </p:txBody>
      </p:sp>
      <p:graphicFrame>
        <p:nvGraphicFramePr>
          <p:cNvPr id="70" name="Object 17"/>
          <p:cNvGraphicFramePr>
            <a:graphicFrameLocks noChangeAspect="1"/>
          </p:cNvGraphicFramePr>
          <p:nvPr/>
        </p:nvGraphicFramePr>
        <p:xfrm>
          <a:off x="5959475" y="5759450"/>
          <a:ext cx="17049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040948" imgH="253890" progId="Equation.DSMT4">
                  <p:embed/>
                </p:oleObj>
              </mc:Choice>
              <mc:Fallback>
                <p:oleObj name="Equation" r:id="rId29" imgW="1040948" imgH="253890" progId="Equation.DSMT4">
                  <p:embed/>
                  <p:pic>
                    <p:nvPicPr>
                      <p:cNvPr id="7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75" y="5759450"/>
                        <a:ext cx="17049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18"/>
          <p:cNvGraphicFramePr>
            <a:graphicFrameLocks noChangeAspect="1"/>
          </p:cNvGraphicFramePr>
          <p:nvPr/>
        </p:nvGraphicFramePr>
        <p:xfrm>
          <a:off x="5189538" y="6134100"/>
          <a:ext cx="27035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651000" imgH="254000" progId="Equation.DSMT4">
                  <p:embed/>
                </p:oleObj>
              </mc:Choice>
              <mc:Fallback>
                <p:oleObj name="Equation" r:id="rId31" imgW="1651000" imgH="254000" progId="Equation.DSMT4">
                  <p:embed/>
                  <p:pic>
                    <p:nvPicPr>
                      <p:cNvPr id="71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6134100"/>
                        <a:ext cx="27035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4651375" y="3643313"/>
          <a:ext cx="10382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10891" imgH="431613" progId="Equation.DSMT4">
                  <p:embed/>
                </p:oleObj>
              </mc:Choice>
              <mc:Fallback>
                <p:oleObj name="Equation" r:id="rId33" imgW="710891" imgH="431613" progId="Equation.DSMT4">
                  <p:embed/>
                  <p:pic>
                    <p:nvPicPr>
                      <p:cNvPr id="1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3643313"/>
                        <a:ext cx="103822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0"/>
          <p:cNvGraphicFramePr>
            <a:graphicFrameLocks noChangeAspect="1"/>
          </p:cNvGraphicFramePr>
          <p:nvPr/>
        </p:nvGraphicFramePr>
        <p:xfrm>
          <a:off x="4238625" y="3705225"/>
          <a:ext cx="574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93529" imgH="241195" progId="Equation.DSMT4">
                  <p:embed/>
                </p:oleObj>
              </mc:Choice>
              <mc:Fallback>
                <p:oleObj name="Equation" r:id="rId35" imgW="393529" imgH="241195" progId="Equation.DSMT4">
                  <p:embed/>
                  <p:pic>
                    <p:nvPicPr>
                      <p:cNvPr id="1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3705225"/>
                        <a:ext cx="5746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/>
        </p:nvGraphicFramePr>
        <p:xfrm>
          <a:off x="5494338" y="3729038"/>
          <a:ext cx="5762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93529" imgH="241195" progId="Equation.DSMT4">
                  <p:embed/>
                </p:oleObj>
              </mc:Choice>
              <mc:Fallback>
                <p:oleObj name="Equation" r:id="rId37" imgW="393529" imgH="241195" progId="Equation.DSMT4">
                  <p:embed/>
                  <p:pic>
                    <p:nvPicPr>
                      <p:cNvPr id="1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3729038"/>
                        <a:ext cx="5762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2"/>
          <p:cNvGraphicFramePr>
            <a:graphicFrameLocks noChangeAspect="1"/>
          </p:cNvGraphicFramePr>
          <p:nvPr/>
        </p:nvGraphicFramePr>
        <p:xfrm>
          <a:off x="4838700" y="4330700"/>
          <a:ext cx="5810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17362" imgH="228501" progId="Equation.DSMT4">
                  <p:embed/>
                </p:oleObj>
              </mc:Choice>
              <mc:Fallback>
                <p:oleObj name="Equation" r:id="rId39" imgW="317362" imgH="228501" progId="Equation.DSMT4">
                  <p:embed/>
                  <p:pic>
                    <p:nvPicPr>
                      <p:cNvPr id="2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4330700"/>
                        <a:ext cx="58102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3"/>
          <p:cNvGraphicFramePr>
            <a:graphicFrameLocks noChangeAspect="1"/>
          </p:cNvGraphicFramePr>
          <p:nvPr/>
        </p:nvGraphicFramePr>
        <p:xfrm>
          <a:off x="5519738" y="4221163"/>
          <a:ext cx="819150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20474" imgH="431613" progId="Equation.DSMT4">
                  <p:embed/>
                </p:oleObj>
              </mc:Choice>
              <mc:Fallback>
                <p:oleObj name="Equation" r:id="rId41" imgW="520474" imgH="431613" progId="Equation.DSMT4">
                  <p:embed/>
                  <p:pic>
                    <p:nvPicPr>
                      <p:cNvPr id="2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38" y="4221163"/>
                        <a:ext cx="819150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" name="Object 24"/>
          <p:cNvGraphicFramePr>
            <a:graphicFrameLocks noChangeAspect="1"/>
          </p:cNvGraphicFramePr>
          <p:nvPr/>
        </p:nvGraphicFramePr>
        <p:xfrm>
          <a:off x="5446713" y="4249738"/>
          <a:ext cx="9731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69696" imgH="241195" progId="Equation.DSMT4">
                  <p:embed/>
                </p:oleObj>
              </mc:Choice>
              <mc:Fallback>
                <p:oleObj name="Equation" r:id="rId43" imgW="469696" imgH="241195" progId="Equation.DSMT4">
                  <p:embed/>
                  <p:pic>
                    <p:nvPicPr>
                      <p:cNvPr id="716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713" y="4249738"/>
                        <a:ext cx="97313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0" name="Object 25"/>
          <p:cNvGraphicFramePr>
            <a:graphicFrameLocks noChangeAspect="1"/>
          </p:cNvGraphicFramePr>
          <p:nvPr/>
        </p:nvGraphicFramePr>
        <p:xfrm>
          <a:off x="4665663" y="3644900"/>
          <a:ext cx="15589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066800" imgH="431800" progId="Equation.DSMT4">
                  <p:embed/>
                </p:oleObj>
              </mc:Choice>
              <mc:Fallback>
                <p:oleObj name="Equation" r:id="rId45" imgW="1066800" imgH="431800" progId="Equation.DSMT4">
                  <p:embed/>
                  <p:pic>
                    <p:nvPicPr>
                      <p:cNvPr id="717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3644900"/>
                        <a:ext cx="155892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26"/>
          <p:cNvGraphicFramePr>
            <a:graphicFrameLocks noChangeAspect="1"/>
          </p:cNvGraphicFramePr>
          <p:nvPr/>
        </p:nvGraphicFramePr>
        <p:xfrm>
          <a:off x="6583363" y="3535363"/>
          <a:ext cx="2112962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244600" imgH="279400" progId="Equation.DSMT4">
                  <p:embed/>
                </p:oleObj>
              </mc:Choice>
              <mc:Fallback>
                <p:oleObj name="Equation" r:id="rId47" imgW="1244600" imgH="279400" progId="Equation.DSMT4">
                  <p:embed/>
                  <p:pic>
                    <p:nvPicPr>
                      <p:cNvPr id="717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3363" y="3535363"/>
                        <a:ext cx="2112962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27"/>
          <p:cNvGraphicFramePr>
            <a:graphicFrameLocks noChangeAspect="1"/>
          </p:cNvGraphicFramePr>
          <p:nvPr/>
        </p:nvGraphicFramePr>
        <p:xfrm>
          <a:off x="6897688" y="4035425"/>
          <a:ext cx="12493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85800" imgH="241300" progId="Equation.DSMT4">
                  <p:embed/>
                </p:oleObj>
              </mc:Choice>
              <mc:Fallback>
                <p:oleObj name="Equation" r:id="rId49" imgW="685800" imgH="241300" progId="Equation.DSMT4">
                  <p:embed/>
                  <p:pic>
                    <p:nvPicPr>
                      <p:cNvPr id="7172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7688" y="4035425"/>
                        <a:ext cx="124936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TextBox 72"/>
          <p:cNvSpPr txBox="1"/>
          <p:nvPr/>
        </p:nvSpPr>
        <p:spPr>
          <a:xfrm>
            <a:off x="4397375" y="3316288"/>
            <a:ext cx="18478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angles</a:t>
            </a:r>
          </a:p>
        </p:txBody>
      </p:sp>
      <p:graphicFrame>
        <p:nvGraphicFramePr>
          <p:cNvPr id="74" name="Object 28"/>
          <p:cNvGraphicFramePr>
            <a:graphicFrameLocks noChangeAspect="1"/>
          </p:cNvGraphicFramePr>
          <p:nvPr/>
        </p:nvGraphicFramePr>
        <p:xfrm>
          <a:off x="2652713" y="2327275"/>
          <a:ext cx="766762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69696" imgH="241195" progId="Equation.DSMT4">
                  <p:embed/>
                </p:oleObj>
              </mc:Choice>
              <mc:Fallback>
                <p:oleObj name="Equation" r:id="rId51" imgW="469696" imgH="241195" progId="Equation.DSMT4">
                  <p:embed/>
                  <p:pic>
                    <p:nvPicPr>
                      <p:cNvPr id="7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713" y="2327275"/>
                        <a:ext cx="766762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29"/>
          <p:cNvGraphicFramePr>
            <a:graphicFrameLocks noChangeAspect="1"/>
          </p:cNvGraphicFramePr>
          <p:nvPr/>
        </p:nvGraphicFramePr>
        <p:xfrm>
          <a:off x="230188" y="3403600"/>
          <a:ext cx="9128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58558" imgH="241195" progId="Equation.DSMT4">
                  <p:embed/>
                </p:oleObj>
              </mc:Choice>
              <mc:Fallback>
                <p:oleObj name="Equation" r:id="rId53" imgW="558558" imgH="241195" progId="Equation.DSMT4">
                  <p:embed/>
                  <p:pic>
                    <p:nvPicPr>
                      <p:cNvPr id="7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8" y="3403600"/>
                        <a:ext cx="9128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30"/>
          <p:cNvGraphicFramePr>
            <a:graphicFrameLocks noChangeAspect="1"/>
          </p:cNvGraphicFramePr>
          <p:nvPr/>
        </p:nvGraphicFramePr>
        <p:xfrm>
          <a:off x="388938" y="6118225"/>
          <a:ext cx="21431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308100" imgH="228600" progId="Equation.DSMT4">
                  <p:embed/>
                </p:oleObj>
              </mc:Choice>
              <mc:Fallback>
                <p:oleObj name="Equation" r:id="rId55" imgW="1308100" imgH="228600" progId="Equation.DSMT4">
                  <p:embed/>
                  <p:pic>
                    <p:nvPicPr>
                      <p:cNvPr id="76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8" y="6118225"/>
                        <a:ext cx="21431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32"/>
          <p:cNvGraphicFramePr>
            <a:graphicFrameLocks noChangeAspect="1"/>
          </p:cNvGraphicFramePr>
          <p:nvPr/>
        </p:nvGraphicFramePr>
        <p:xfrm>
          <a:off x="2481263" y="6143625"/>
          <a:ext cx="118745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723272" imgH="177646" progId="Equation.DSMT4">
                  <p:embed/>
                </p:oleObj>
              </mc:Choice>
              <mc:Fallback>
                <p:oleObj name="Equation" r:id="rId57" imgW="723272" imgH="177646" progId="Equation.DSMT4">
                  <p:embed/>
                  <p:pic>
                    <p:nvPicPr>
                      <p:cNvPr id="7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3" y="6143625"/>
                        <a:ext cx="1187450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4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172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70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34" grpId="0" animBg="1"/>
      <p:bldP spid="64" grpId="0" animBg="1"/>
      <p:bldP spid="68" grpId="0"/>
      <p:bldP spid="69" grpId="0"/>
      <p:bldP spid="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084"/>
            <a:ext cx="7543800" cy="582612"/>
          </a:xfrm>
        </p:spPr>
        <p:txBody>
          <a:bodyPr/>
          <a:lstStyle/>
          <a:p>
            <a:pPr>
              <a:defRPr/>
            </a:pPr>
            <a:r>
              <a:rPr lang="en-CA" dirty="0"/>
              <a:t>I) Review: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71500" y="1148011"/>
          <a:ext cx="1643063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00100" imgH="457200" progId="Equation.DSMT4">
                  <p:embed/>
                </p:oleObj>
              </mc:Choice>
              <mc:Fallback>
                <p:oleObj name="Equation" r:id="rId3" imgW="800100" imgH="457200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148011"/>
                        <a:ext cx="1643063" cy="9382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000375" y="1148011"/>
          <a:ext cx="1668463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447" imgH="457002" progId="Equation.DSMT4">
                  <p:embed/>
                </p:oleObj>
              </mc:Choice>
              <mc:Fallback>
                <p:oleObj name="Equation" r:id="rId5" imgW="812447" imgH="457002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1148011"/>
                        <a:ext cx="1668463" cy="9382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57813" y="1148011"/>
          <a:ext cx="2736850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500" imgH="457200" progId="Equation.DSMT4">
                  <p:embed/>
                </p:oleObj>
              </mc:Choice>
              <mc:Fallback>
                <p:oleObj name="Equation" r:id="rId7" imgW="1333500" imgH="45720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3" y="1148011"/>
                        <a:ext cx="2736850" cy="9382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00063" y="671761"/>
            <a:ext cx="2686050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400" dirty="0">
                <a:latin typeface="+mn-lt"/>
              </a:rPr>
              <a:t>SOH-CAH-TOA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00063" y="2629148"/>
            <a:ext cx="3500437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400" dirty="0">
                <a:latin typeface="+mn-lt"/>
              </a:rPr>
              <a:t>Pythagorean Theorem: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84200" y="3314948"/>
          <a:ext cx="17732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25" imgH="241195" progId="Equation.DSMT4">
                  <p:embed/>
                </p:oleObj>
              </mc:Choice>
              <mc:Fallback>
                <p:oleObj name="Equation" r:id="rId9" imgW="863225" imgH="241195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314948"/>
                        <a:ext cx="1773238" cy="4953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95499" y="4005064"/>
            <a:ext cx="3500437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400" dirty="0">
                <a:latin typeface="+mn-lt"/>
              </a:rPr>
              <a:t>Circle Equation:</a:t>
            </a: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66936" y="4665464"/>
          <a:ext cx="18002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75920" imgH="266584" progId="Equation.DSMT4">
                  <p:embed/>
                </p:oleObj>
              </mc:Choice>
              <mc:Fallback>
                <p:oleObj name="Equation" r:id="rId11" imgW="875920" imgH="266584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936" y="4665464"/>
                        <a:ext cx="1800225" cy="5476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Isosceles Triangle 11"/>
          <p:cNvSpPr/>
          <p:nvPr/>
        </p:nvSpPr>
        <p:spPr>
          <a:xfrm>
            <a:off x="4060825" y="2818061"/>
            <a:ext cx="1639888" cy="1009650"/>
          </a:xfrm>
          <a:prstGeom prst="triangle">
            <a:avLst>
              <a:gd name="adj" fmla="val 100000"/>
            </a:avLst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13" name="Object 11"/>
          <p:cNvGraphicFramePr>
            <a:graphicFrameLocks noChangeAspect="1"/>
          </p:cNvGraphicFramePr>
          <p:nvPr/>
        </p:nvGraphicFramePr>
        <p:xfrm>
          <a:off x="2981325" y="742156"/>
          <a:ext cx="1757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67893" imgH="253890" progId="Equation.DSMT4">
                  <p:embed/>
                </p:oleObj>
              </mc:Choice>
              <mc:Fallback>
                <p:oleObj name="Equation" r:id="rId13" imgW="1167893" imgH="253890" progId="Equation.DSMT4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742156"/>
                        <a:ext cx="1757363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/>
        </p:nvGraphicFramePr>
        <p:xfrm>
          <a:off x="4429125" y="3516561"/>
          <a:ext cx="26987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579" imgH="177646" progId="Equation.DSMT4">
                  <p:embed/>
                </p:oleObj>
              </mc:Choice>
              <mc:Fallback>
                <p:oleObj name="Equation" r:id="rId15" imgW="139579" imgH="177646" progId="Equation.DSMT4">
                  <p:embed/>
                  <p:pic>
                    <p:nvPicPr>
                      <p:cNvPr id="1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3516561"/>
                        <a:ext cx="26987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3"/>
          <p:cNvGraphicFramePr>
            <a:graphicFrameLocks noChangeAspect="1"/>
          </p:cNvGraphicFramePr>
          <p:nvPr/>
        </p:nvGraphicFramePr>
        <p:xfrm>
          <a:off x="5722938" y="3206998"/>
          <a:ext cx="63023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057" imgH="203112" progId="Equation.DSMT4">
                  <p:embed/>
                </p:oleObj>
              </mc:Choice>
              <mc:Fallback>
                <p:oleObj name="Equation" r:id="rId17" imgW="330057" imgH="203112" progId="Equation.DSMT4">
                  <p:embed/>
                  <p:pic>
                    <p:nvPicPr>
                      <p:cNvPr id="1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2938" y="3206998"/>
                        <a:ext cx="630237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629150" y="3861296"/>
          <a:ext cx="5572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91847" imgH="215713" progId="Equation.DSMT4">
                  <p:embed/>
                </p:oleObj>
              </mc:Choice>
              <mc:Fallback>
                <p:oleObj name="Equation" r:id="rId19" imgW="291847" imgH="215713" progId="Equation.DSMT4">
                  <p:embed/>
                  <p:pic>
                    <p:nvPicPr>
                      <p:cNvPr id="1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0" y="3861296"/>
                        <a:ext cx="55721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/>
        </p:nvGraphicFramePr>
        <p:xfrm>
          <a:off x="4341813" y="2918073"/>
          <a:ext cx="63023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30057" imgH="203112" progId="Equation.DSMT4">
                  <p:embed/>
                </p:oleObj>
              </mc:Choice>
              <mc:Fallback>
                <p:oleObj name="Equation" r:id="rId21" imgW="330057" imgH="203112" progId="Equation.DSMT4">
                  <p:embed/>
                  <p:pic>
                    <p:nvPicPr>
                      <p:cNvPr id="1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2918073"/>
                        <a:ext cx="630237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Isosceles Triangle 17"/>
          <p:cNvSpPr/>
          <p:nvPr/>
        </p:nvSpPr>
        <p:spPr>
          <a:xfrm>
            <a:off x="6470650" y="2827586"/>
            <a:ext cx="1638300" cy="1009650"/>
          </a:xfrm>
          <a:prstGeom prst="triangle">
            <a:avLst>
              <a:gd name="adj" fmla="val 100000"/>
            </a:avLst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7823200" y="2910136"/>
          <a:ext cx="2714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9579" imgH="177646" progId="Equation.DSMT4">
                  <p:embed/>
                </p:oleObj>
              </mc:Choice>
              <mc:Fallback>
                <p:oleObj name="Equation" r:id="rId23" imgW="139579" imgH="177646" progId="Equation.DSMT4">
                  <p:embed/>
                  <p:pic>
                    <p:nvPicPr>
                      <p:cNvPr id="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3200" y="2910136"/>
                        <a:ext cx="27146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7004050" y="3872409"/>
          <a:ext cx="6302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0057" imgH="203112" progId="Equation.DSMT4">
                  <p:embed/>
                </p:oleObj>
              </mc:Choice>
              <mc:Fallback>
                <p:oleObj name="Equation" r:id="rId24" imgW="330057" imgH="203112" progId="Equation.DSMT4">
                  <p:embed/>
                  <p:pic>
                    <p:nvPicPr>
                      <p:cNvPr id="2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3872409"/>
                        <a:ext cx="63023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8070850" y="3121273"/>
          <a:ext cx="5572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91847" imgH="215713" progId="Equation.DSMT4">
                  <p:embed/>
                </p:oleObj>
              </mc:Choice>
              <mc:Fallback>
                <p:oleObj name="Equation" r:id="rId25" imgW="291847" imgH="215713" progId="Equation.DSMT4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0850" y="3121273"/>
                        <a:ext cx="55721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6751638" y="2927598"/>
          <a:ext cx="63023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30057" imgH="203112" progId="Equation.DSMT4">
                  <p:embed/>
                </p:oleObj>
              </mc:Choice>
              <mc:Fallback>
                <p:oleObj name="Equation" r:id="rId26" imgW="330057" imgH="203112" progId="Equation.DSMT4">
                  <p:embed/>
                  <p:pic>
                    <p:nvPicPr>
                      <p:cNvPr id="2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638" y="2927598"/>
                        <a:ext cx="630237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5451475" y="3602286"/>
            <a:ext cx="249238" cy="2143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4" name="Rectangle 23"/>
          <p:cNvSpPr/>
          <p:nvPr/>
        </p:nvSpPr>
        <p:spPr>
          <a:xfrm>
            <a:off x="7859713" y="3624511"/>
            <a:ext cx="249237" cy="2127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25" name="Object 16"/>
          <p:cNvGraphicFramePr>
            <a:graphicFrameLocks noChangeAspect="1"/>
          </p:cNvGraphicFramePr>
          <p:nvPr/>
        </p:nvGraphicFramePr>
        <p:xfrm>
          <a:off x="5759450" y="3218111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9700" imgH="139700" progId="Equation.DSMT4">
                  <p:embed/>
                </p:oleObj>
              </mc:Choice>
              <mc:Fallback>
                <p:oleObj name="Equation" r:id="rId27" imgW="139700" imgH="139700" progId="Equation.DSMT4">
                  <p:embed/>
                  <p:pic>
                    <p:nvPicPr>
                      <p:cNvPr id="2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450" y="3218111"/>
                        <a:ext cx="266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7"/>
          <p:cNvGraphicFramePr>
            <a:graphicFrameLocks noChangeAspect="1"/>
          </p:cNvGraphicFramePr>
          <p:nvPr/>
        </p:nvGraphicFramePr>
        <p:xfrm>
          <a:off x="4786313" y="3931146"/>
          <a:ext cx="2413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890" imgH="190335" progId="Equation.DSMT4">
                  <p:embed/>
                </p:oleObj>
              </mc:Choice>
              <mc:Fallback>
                <p:oleObj name="Equation" r:id="rId29" imgW="126890" imgH="190335" progId="Equation.DSMT4">
                  <p:embed/>
                  <p:pic>
                    <p:nvPicPr>
                      <p:cNvPr id="2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3931146"/>
                        <a:ext cx="2413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8"/>
          <p:cNvGraphicFramePr>
            <a:graphicFrameLocks noChangeAspect="1"/>
          </p:cNvGraphicFramePr>
          <p:nvPr/>
        </p:nvGraphicFramePr>
        <p:xfrm>
          <a:off x="4451350" y="2951411"/>
          <a:ext cx="3143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64814" imgH="177492" progId="Equation.DSMT4">
                  <p:embed/>
                </p:oleObj>
              </mc:Choice>
              <mc:Fallback>
                <p:oleObj name="Equation" r:id="rId31" imgW="164814" imgH="177492" progId="Equation.DSMT4">
                  <p:embed/>
                  <p:pic>
                    <p:nvPicPr>
                      <p:cNvPr id="2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0" y="2951411"/>
                        <a:ext cx="314325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9"/>
          <p:cNvGraphicFramePr>
            <a:graphicFrameLocks noChangeAspect="1"/>
          </p:cNvGraphicFramePr>
          <p:nvPr/>
        </p:nvGraphicFramePr>
        <p:xfrm>
          <a:off x="7205663" y="3953371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9700" imgH="139700" progId="Equation.DSMT4">
                  <p:embed/>
                </p:oleObj>
              </mc:Choice>
              <mc:Fallback>
                <p:oleObj name="Equation" r:id="rId33" imgW="139700" imgH="139700" progId="Equation.DSMT4">
                  <p:embed/>
                  <p:pic>
                    <p:nvPicPr>
                      <p:cNvPr id="2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5663" y="3953371"/>
                        <a:ext cx="266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0"/>
          <p:cNvGraphicFramePr>
            <a:graphicFrameLocks noChangeAspect="1"/>
          </p:cNvGraphicFramePr>
          <p:nvPr/>
        </p:nvGraphicFramePr>
        <p:xfrm>
          <a:off x="8215313" y="3141911"/>
          <a:ext cx="2413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6890" imgH="190335" progId="Equation.DSMT4">
                  <p:embed/>
                </p:oleObj>
              </mc:Choice>
              <mc:Fallback>
                <p:oleObj name="Equation" r:id="rId34" imgW="126890" imgH="190335" progId="Equation.DSMT4">
                  <p:embed/>
                  <p:pic>
                    <p:nvPicPr>
                      <p:cNvPr id="29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5313" y="3141911"/>
                        <a:ext cx="2413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1"/>
          <p:cNvGraphicFramePr>
            <a:graphicFrameLocks noChangeAspect="1"/>
          </p:cNvGraphicFramePr>
          <p:nvPr/>
        </p:nvGraphicFramePr>
        <p:xfrm>
          <a:off x="6870700" y="2949823"/>
          <a:ext cx="3143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64814" imgH="177492" progId="Equation.DSMT4">
                  <p:embed/>
                </p:oleObj>
              </mc:Choice>
              <mc:Fallback>
                <p:oleObj name="Equation" r:id="rId35" imgW="164814" imgH="177492" progId="Equation.DSMT4">
                  <p:embed/>
                  <p:pic>
                    <p:nvPicPr>
                      <p:cNvPr id="3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0700" y="2949823"/>
                        <a:ext cx="314325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5292080" y="4869160"/>
            <a:ext cx="3482975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Note: The coordinate of</a:t>
            </a:r>
          </a:p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any point on the circumference</a:t>
            </a:r>
          </a:p>
          <a:p>
            <a:pPr>
              <a:defRPr/>
            </a:pPr>
            <a:r>
              <a:rPr lang="en-CA" i="1" dirty="0">
                <a:solidFill>
                  <a:srgbClr val="FF0000"/>
                </a:solidFill>
                <a:latin typeface="+mj-lt"/>
              </a:rPr>
              <a:t>will satisfy the circle equation</a:t>
            </a:r>
          </a:p>
        </p:txBody>
      </p:sp>
      <p:sp>
        <p:nvSpPr>
          <p:cNvPr id="44" name="Right Brace 43"/>
          <p:cNvSpPr/>
          <p:nvPr/>
        </p:nvSpPr>
        <p:spPr>
          <a:xfrm rot="5400000">
            <a:off x="1662112" y="1678236"/>
            <a:ext cx="333375" cy="7366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1484313" y="2176711"/>
            <a:ext cx="723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Ratio</a:t>
            </a:r>
          </a:p>
        </p:txBody>
      </p:sp>
      <p:sp>
        <p:nvSpPr>
          <p:cNvPr id="46" name="Right Brace 45"/>
          <p:cNvSpPr/>
          <p:nvPr/>
        </p:nvSpPr>
        <p:spPr>
          <a:xfrm rot="5400000">
            <a:off x="710406" y="1426617"/>
            <a:ext cx="331788" cy="7366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06388" y="1913186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Function</a:t>
            </a:r>
          </a:p>
        </p:txBody>
      </p:sp>
      <p:sp>
        <p:nvSpPr>
          <p:cNvPr id="106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6"/>
              </a:rPr>
              <a:t>www.BCMath.ca</a:t>
            </a:r>
            <a:r>
              <a:rPr lang="en-US" sz="1000" dirty="0"/>
              <a:t> </a:t>
            </a:r>
          </a:p>
        </p:txBody>
      </p:sp>
      <p:grpSp>
        <p:nvGrpSpPr>
          <p:cNvPr id="48" name="Group 9"/>
          <p:cNvGrpSpPr>
            <a:grpSpLocks/>
          </p:cNvGrpSpPr>
          <p:nvPr/>
        </p:nvGrpSpPr>
        <p:grpSpPr bwMode="auto">
          <a:xfrm>
            <a:off x="2843808" y="4509120"/>
            <a:ext cx="2143125" cy="2143125"/>
            <a:chOff x="642910" y="2786058"/>
            <a:chExt cx="2143140" cy="2143140"/>
          </a:xfrm>
        </p:grpSpPr>
        <p:cxnSp>
          <p:nvCxnSpPr>
            <p:cNvPr id="49" name="Straight Arrow Connector 48"/>
            <p:cNvCxnSpPr/>
            <p:nvPr/>
          </p:nvCxnSpPr>
          <p:spPr>
            <a:xfrm>
              <a:off x="642910" y="3784603"/>
              <a:ext cx="2143140" cy="1587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rot="5400000" flipH="1" flipV="1">
              <a:off x="643703" y="3856834"/>
              <a:ext cx="214314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Oval 50"/>
          <p:cNvSpPr/>
          <p:nvPr/>
        </p:nvSpPr>
        <p:spPr>
          <a:xfrm>
            <a:off x="3015258" y="4609133"/>
            <a:ext cx="1800225" cy="1800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2" name="Straight Arrow Connector 51"/>
          <p:cNvCxnSpPr>
            <a:endCxn id="51" idx="7"/>
          </p:cNvCxnSpPr>
          <p:nvPr/>
        </p:nvCxnSpPr>
        <p:spPr>
          <a:xfrm flipV="1">
            <a:off x="3913783" y="4872658"/>
            <a:ext cx="638175" cy="623887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4520208" y="4825033"/>
            <a:ext cx="87312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4" name="Object 2"/>
          <p:cNvGraphicFramePr>
            <a:graphicFrameLocks noChangeAspect="1"/>
          </p:cNvGraphicFramePr>
          <p:nvPr/>
        </p:nvGraphicFramePr>
        <p:xfrm>
          <a:off x="4551958" y="4493245"/>
          <a:ext cx="6651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06048" imgH="253780" progId="Equation.DSMT4">
                  <p:embed/>
                </p:oleObj>
              </mc:Choice>
              <mc:Fallback>
                <p:oleObj name="Equation" r:id="rId37" imgW="406048" imgH="253780" progId="Equation.DSMT4">
                  <p:embed/>
                  <p:pic>
                    <p:nvPicPr>
                      <p:cNvPr id="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958" y="4493245"/>
                        <a:ext cx="6651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5" name="Straight Connector 54"/>
          <p:cNvCxnSpPr>
            <a:stCxn id="53" idx="4"/>
          </p:cNvCxnSpPr>
          <p:nvPr/>
        </p:nvCxnSpPr>
        <p:spPr>
          <a:xfrm rot="16200000" flipH="1">
            <a:off x="4263826" y="5211589"/>
            <a:ext cx="600075" cy="158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Object 3"/>
          <p:cNvGraphicFramePr>
            <a:graphicFrameLocks noChangeAspect="1"/>
          </p:cNvGraphicFramePr>
          <p:nvPr/>
        </p:nvGraphicFramePr>
        <p:xfrm>
          <a:off x="4067944" y="4938426"/>
          <a:ext cx="288032" cy="290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6720" imgH="126720" progId="Equation.DSMT4">
                  <p:embed/>
                </p:oleObj>
              </mc:Choice>
              <mc:Fallback>
                <p:oleObj name="Equation" r:id="rId39" imgW="126720" imgH="126720" progId="Equation.DSMT4">
                  <p:embed/>
                  <p:pic>
                    <p:nvPicPr>
                      <p:cNvPr id="5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4938426"/>
                        <a:ext cx="288032" cy="2907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4"/>
          <p:cNvGraphicFramePr>
            <a:graphicFrameLocks noChangeAspect="1"/>
          </p:cNvGraphicFramePr>
          <p:nvPr/>
        </p:nvGraphicFramePr>
        <p:xfrm>
          <a:off x="4143970" y="5510833"/>
          <a:ext cx="211138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6835" imgH="139518" progId="Equation.DSMT4">
                  <p:embed/>
                </p:oleObj>
              </mc:Choice>
              <mc:Fallback>
                <p:oleObj name="Equation" r:id="rId41" imgW="126835" imgH="139518" progId="Equation.DSMT4">
                  <p:embed/>
                  <p:pic>
                    <p:nvPicPr>
                      <p:cNvPr id="5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970" y="5510833"/>
                        <a:ext cx="211138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"/>
          <p:cNvGraphicFramePr>
            <a:graphicFrameLocks noChangeAspect="1"/>
          </p:cNvGraphicFramePr>
          <p:nvPr/>
        </p:nvGraphicFramePr>
        <p:xfrm>
          <a:off x="4555133" y="5088558"/>
          <a:ext cx="231775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39579" imgH="164957" progId="Equation.DSMT4">
                  <p:embed/>
                </p:oleObj>
              </mc:Choice>
              <mc:Fallback>
                <p:oleObj name="Equation" r:id="rId43" imgW="139579" imgH="164957" progId="Equation.DSMT4">
                  <p:embed/>
                  <p:pic>
                    <p:nvPicPr>
                      <p:cNvPr id="5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5133" y="5088558"/>
                        <a:ext cx="231775" cy="273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Isosceles Triangle 58"/>
          <p:cNvSpPr/>
          <p:nvPr/>
        </p:nvSpPr>
        <p:spPr>
          <a:xfrm>
            <a:off x="3913783" y="4867895"/>
            <a:ext cx="646112" cy="630238"/>
          </a:xfrm>
          <a:prstGeom prst="triangle">
            <a:avLst>
              <a:gd name="adj" fmla="val 100000"/>
            </a:avLst>
          </a:prstGeom>
          <a:solidFill>
            <a:srgbClr val="00B0F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60" name="Straight Connector 59"/>
          <p:cNvCxnSpPr/>
          <p:nvPr/>
        </p:nvCxnSpPr>
        <p:spPr>
          <a:xfrm rot="10800000" flipH="1">
            <a:off x="3923928" y="5517232"/>
            <a:ext cx="600075" cy="158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24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 animBg="1"/>
      <p:bldP spid="18" grpId="0" animBg="1"/>
      <p:bldP spid="23" grpId="0" animBg="1"/>
      <p:bldP spid="24" grpId="0" animBg="1"/>
      <p:bldP spid="43" grpId="0"/>
      <p:bldP spid="44" grpId="0" animBg="1"/>
      <p:bldP spid="45" grpId="0"/>
      <p:bldP spid="46" grpId="0" animBg="1"/>
      <p:bldP spid="47" grpId="0"/>
      <p:bldP spid="51" grpId="0" animBg="1"/>
      <p:bldP spid="53" grpId="0" animBg="1"/>
      <p:bldP spid="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485063" cy="612775"/>
          </a:xfrm>
        </p:spPr>
        <p:txBody>
          <a:bodyPr/>
          <a:lstStyle/>
          <a:p>
            <a:pPr>
              <a:defRPr/>
            </a:pPr>
            <a:r>
              <a:rPr lang="en-CA" dirty="0"/>
              <a:t>I) Trig Ratio for any angle</a:t>
            </a:r>
          </a:p>
        </p:txBody>
      </p:sp>
      <p:sp>
        <p:nvSpPr>
          <p:cNvPr id="3090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836860"/>
            <a:ext cx="8212138" cy="409575"/>
          </a:xfrm>
        </p:spPr>
        <p:txBody>
          <a:bodyPr>
            <a:noAutofit/>
          </a:bodyPr>
          <a:lstStyle/>
          <a:p>
            <a:r>
              <a:rPr lang="en-CA" dirty="0"/>
              <a:t>When given the angle in std. position, we can find the coordinates of any point on the circumference using trigonometry</a:t>
            </a: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93700" y="2080468"/>
            <a:ext cx="2571750" cy="2571750"/>
            <a:chOff x="642910" y="2786058"/>
            <a:chExt cx="2143140" cy="214314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/>
          <p:cNvSpPr/>
          <p:nvPr/>
        </p:nvSpPr>
        <p:spPr>
          <a:xfrm>
            <a:off x="598488" y="2201118"/>
            <a:ext cx="2160587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2405063" y="2458293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366963" y="2061418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33169" imgH="253890" progId="Equation.DSMT4">
                  <p:embed/>
                </p:oleObj>
              </mc:Choice>
              <mc:Fallback>
                <p:oleObj name="Equation" r:id="rId3" imgW="533169" imgH="25389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963" y="2061418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1" idx="4"/>
          </p:cNvCxnSpPr>
          <p:nvPr/>
        </p:nvCxnSpPr>
        <p:spPr>
          <a:xfrm rot="16200000" flipH="1">
            <a:off x="2097088" y="2923430"/>
            <a:ext cx="722312" cy="1588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/>
          <p:cNvGraphicFramePr>
            <a:graphicFrameLocks noChangeAspect="1"/>
          </p:cNvGraphicFramePr>
          <p:nvPr/>
        </p:nvGraphicFramePr>
        <p:xfrm>
          <a:off x="1841500" y="2586880"/>
          <a:ext cx="3587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5" imgH="126725" progId="Equation.DSMT4">
                  <p:embed/>
                </p:oleObj>
              </mc:Choice>
              <mc:Fallback>
                <p:oleObj name="Equation" r:id="rId5" imgW="126725" imgH="126725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586880"/>
                        <a:ext cx="358775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4"/>
          <p:cNvGraphicFramePr>
            <a:graphicFrameLocks noChangeAspect="1"/>
          </p:cNvGraphicFramePr>
          <p:nvPr/>
        </p:nvGraphicFramePr>
        <p:xfrm>
          <a:off x="2012950" y="3307605"/>
          <a:ext cx="252413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39518" progId="Equation.DSMT4">
                  <p:embed/>
                </p:oleObj>
              </mc:Choice>
              <mc:Fallback>
                <p:oleObj name="Equation" r:id="rId7" imgW="126835" imgH="139518" progId="Equation.DSMT4">
                  <p:embed/>
                  <p:pic>
                    <p:nvPicPr>
                      <p:cNvPr id="307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3307605"/>
                        <a:ext cx="252413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2470150" y="2798018"/>
          <a:ext cx="2778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579" imgH="164957" progId="Equation.DSMT4">
                  <p:embed/>
                </p:oleObj>
              </mc:Choice>
              <mc:Fallback>
                <p:oleObj name="Equation" r:id="rId9" imgW="139579" imgH="164957" progId="Equation.DSMT4">
                  <p:embed/>
                  <p:pic>
                    <p:nvPicPr>
                      <p:cNvPr id="307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798018"/>
                        <a:ext cx="277813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6"/>
          <p:cNvGraphicFramePr>
            <a:graphicFrameLocks noChangeAspect="1"/>
          </p:cNvGraphicFramePr>
          <p:nvPr/>
        </p:nvGraphicFramePr>
        <p:xfrm>
          <a:off x="1841500" y="2967880"/>
          <a:ext cx="27781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579" imgH="177646" progId="Equation.DSMT4">
                  <p:embed/>
                </p:oleObj>
              </mc:Choice>
              <mc:Fallback>
                <p:oleObj name="Equation" r:id="rId11" imgW="139579" imgH="177646" progId="Equation.DSMT4">
                  <p:embed/>
                  <p:pic>
                    <p:nvPicPr>
                      <p:cNvPr id="308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967880"/>
                        <a:ext cx="277813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7"/>
          <p:cNvGraphicFramePr>
            <a:graphicFrameLocks noChangeAspect="1"/>
          </p:cNvGraphicFramePr>
          <p:nvPr/>
        </p:nvGraphicFramePr>
        <p:xfrm>
          <a:off x="3660775" y="1870918"/>
          <a:ext cx="1570038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00100" imgH="457200" progId="Equation.DSMT4">
                  <p:embed/>
                </p:oleObj>
              </mc:Choice>
              <mc:Fallback>
                <p:oleObj name="Equation" r:id="rId13" imgW="800100" imgH="457200" progId="Equation.DSMT4">
                  <p:embed/>
                  <p:pic>
                    <p:nvPicPr>
                      <p:cNvPr id="308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0775" y="1870918"/>
                        <a:ext cx="1570038" cy="900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8"/>
          <p:cNvGraphicFramePr>
            <a:graphicFrameLocks noChangeAspect="1"/>
          </p:cNvGraphicFramePr>
          <p:nvPr/>
        </p:nvGraphicFramePr>
        <p:xfrm>
          <a:off x="3671888" y="2853580"/>
          <a:ext cx="127158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47700" imgH="431800" progId="Equation.DSMT4">
                  <p:embed/>
                </p:oleObj>
              </mc:Choice>
              <mc:Fallback>
                <p:oleObj name="Equation" r:id="rId15" imgW="647700" imgH="431800" progId="Equation.DSMT4">
                  <p:embed/>
                  <p:pic>
                    <p:nvPicPr>
                      <p:cNvPr id="308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88" y="2853580"/>
                        <a:ext cx="1271587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9"/>
          <p:cNvGraphicFramePr>
            <a:graphicFrameLocks noChangeAspect="1"/>
          </p:cNvGraphicFramePr>
          <p:nvPr/>
        </p:nvGraphicFramePr>
        <p:xfrm>
          <a:off x="3656013" y="3801318"/>
          <a:ext cx="12207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22030" imgH="215806" progId="Equation.DSMT4">
                  <p:embed/>
                </p:oleObj>
              </mc:Choice>
              <mc:Fallback>
                <p:oleObj name="Equation" r:id="rId17" imgW="622030" imgH="215806" progId="Equation.DSMT4">
                  <p:embed/>
                  <p:pic>
                    <p:nvPicPr>
                      <p:cNvPr id="308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3801318"/>
                        <a:ext cx="1220787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0"/>
          <p:cNvGraphicFramePr>
            <a:graphicFrameLocks noChangeAspect="1"/>
          </p:cNvGraphicFramePr>
          <p:nvPr/>
        </p:nvGraphicFramePr>
        <p:xfrm>
          <a:off x="5978525" y="1850280"/>
          <a:ext cx="159385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12447" imgH="457002" progId="Equation.DSMT4">
                  <p:embed/>
                </p:oleObj>
              </mc:Choice>
              <mc:Fallback>
                <p:oleObj name="Equation" r:id="rId19" imgW="812447" imgH="457002" progId="Equation.DSMT4">
                  <p:embed/>
                  <p:pic>
                    <p:nvPicPr>
                      <p:cNvPr id="308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1850280"/>
                        <a:ext cx="1593850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1"/>
          <p:cNvGraphicFramePr>
            <a:graphicFrameLocks noChangeAspect="1"/>
          </p:cNvGraphicFramePr>
          <p:nvPr/>
        </p:nvGraphicFramePr>
        <p:xfrm>
          <a:off x="5988050" y="2832943"/>
          <a:ext cx="129540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113" imgH="431613" progId="Equation.DSMT4">
                  <p:embed/>
                </p:oleObj>
              </mc:Choice>
              <mc:Fallback>
                <p:oleObj name="Equation" r:id="rId21" imgW="660113" imgH="431613" progId="Equation.DSMT4">
                  <p:embed/>
                  <p:pic>
                    <p:nvPicPr>
                      <p:cNvPr id="308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050" y="2832943"/>
                        <a:ext cx="1295400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2"/>
          <p:cNvGraphicFramePr>
            <a:graphicFrameLocks noChangeAspect="1"/>
          </p:cNvGraphicFramePr>
          <p:nvPr/>
        </p:nvGraphicFramePr>
        <p:xfrm>
          <a:off x="5983288" y="3829893"/>
          <a:ext cx="124618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449" imgH="177646" progId="Equation.DSMT4">
                  <p:embed/>
                </p:oleObj>
              </mc:Choice>
              <mc:Fallback>
                <p:oleObj name="Equation" r:id="rId23" imgW="634449" imgH="177646" progId="Equation.DSMT4">
                  <p:embed/>
                  <p:pic>
                    <p:nvPicPr>
                      <p:cNvPr id="308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3829893"/>
                        <a:ext cx="1246187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179512" y="4797152"/>
            <a:ext cx="77851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</a:rPr>
              <a:t>The coordinates of any point on the circumference of an unit circle </a:t>
            </a:r>
            <a:r>
              <a:rPr lang="en-CA" sz="2200" i="1" dirty="0">
                <a:latin typeface="+mn-lt"/>
              </a:rPr>
              <a:t>(r=1)</a:t>
            </a:r>
            <a:r>
              <a:rPr lang="en-CA" sz="2200" dirty="0">
                <a:latin typeface="+mn-lt"/>
              </a:rPr>
              <a:t>  can be represented by:</a:t>
            </a:r>
          </a:p>
        </p:txBody>
      </p:sp>
      <p:graphicFrame>
        <p:nvGraphicFramePr>
          <p:cNvPr id="308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248575"/>
              </p:ext>
            </p:extLst>
          </p:nvPr>
        </p:nvGraphicFramePr>
        <p:xfrm>
          <a:off x="683568" y="5877272"/>
          <a:ext cx="13192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08" imgH="253890" progId="Equation.DSMT4">
                  <p:embed/>
                </p:oleObj>
              </mc:Choice>
              <mc:Fallback>
                <p:oleObj name="Equation" r:id="rId25" imgW="672808" imgH="253890" progId="Equation.DSMT4">
                  <p:embed/>
                  <p:pic>
                    <p:nvPicPr>
                      <p:cNvPr id="308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877272"/>
                        <a:ext cx="131921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578771"/>
              </p:ext>
            </p:extLst>
          </p:nvPr>
        </p:nvGraphicFramePr>
        <p:xfrm>
          <a:off x="1979712" y="5877272"/>
          <a:ext cx="231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80800" imgH="253800" progId="Equation.DSMT4">
                  <p:embed/>
                </p:oleObj>
              </mc:Choice>
              <mc:Fallback>
                <p:oleObj name="Equation" r:id="rId27" imgW="1180800" imgH="253800" progId="Equation.DSMT4">
                  <p:embed/>
                  <p:pic>
                    <p:nvPicPr>
                      <p:cNvPr id="308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5877272"/>
                        <a:ext cx="231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467544" y="5661248"/>
            <a:ext cx="3960440" cy="93027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1711325" y="2520205"/>
            <a:ext cx="746125" cy="735013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V="1">
            <a:off x="1708150" y="3269505"/>
            <a:ext cx="785813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15"/>
          <p:cNvGraphicFramePr>
            <a:graphicFrameLocks noChangeAspect="1"/>
          </p:cNvGraphicFramePr>
          <p:nvPr/>
        </p:nvGraphicFramePr>
        <p:xfrm>
          <a:off x="3198813" y="3883868"/>
          <a:ext cx="4476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8600" imgH="139700" progId="Equation.DSMT4">
                  <p:embed/>
                </p:oleObj>
              </mc:Choice>
              <mc:Fallback>
                <p:oleObj name="Equation" r:id="rId29" imgW="228600" imgH="139700" progId="Equation.DSMT4">
                  <p:embed/>
                  <p:pic>
                    <p:nvPicPr>
                      <p:cNvPr id="3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813" y="3883868"/>
                        <a:ext cx="4476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6"/>
          <p:cNvGraphicFramePr>
            <a:graphicFrameLocks noChangeAspect="1"/>
          </p:cNvGraphicFramePr>
          <p:nvPr/>
        </p:nvGraphicFramePr>
        <p:xfrm>
          <a:off x="5535613" y="3869580"/>
          <a:ext cx="4476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28600" imgH="139700" progId="Equation.DSMT4">
                  <p:embed/>
                </p:oleObj>
              </mc:Choice>
              <mc:Fallback>
                <p:oleObj name="Equation" r:id="rId31" imgW="228600" imgH="139700" progId="Equation.DSMT4">
                  <p:embed/>
                  <p:pic>
                    <p:nvPicPr>
                      <p:cNvPr id="3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613" y="3869580"/>
                        <a:ext cx="4476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3230563" y="4314080"/>
            <a:ext cx="15382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Y-coordinate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591175" y="4288680"/>
            <a:ext cx="15398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X-coordinate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3669531" y="3622972"/>
            <a:ext cx="276449" cy="1207816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Right Brace 43"/>
          <p:cNvSpPr/>
          <p:nvPr/>
        </p:nvSpPr>
        <p:spPr>
          <a:xfrm rot="5400000">
            <a:off x="5977358" y="3628925"/>
            <a:ext cx="266926" cy="1205435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0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2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34" name="Object 13">
            <a:extLst>
              <a:ext uri="{FF2B5EF4-FFF2-40B4-BE49-F238E27FC236}">
                <a16:creationId xmlns:a16="http://schemas.microsoft.com/office/drawing/2014/main" id="{B5A41A52-2A2F-4C8B-9BDF-02AC6BA1C6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818131"/>
              </p:ext>
            </p:extLst>
          </p:nvPr>
        </p:nvGraphicFramePr>
        <p:xfrm>
          <a:off x="4572000" y="5877272"/>
          <a:ext cx="13192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08" imgH="253890" progId="Equation.DSMT4">
                  <p:embed/>
                </p:oleObj>
              </mc:Choice>
              <mc:Fallback>
                <p:oleObj name="Equation" r:id="rId25" imgW="672808" imgH="253890" progId="Equation.DSMT4">
                  <p:embed/>
                  <p:pic>
                    <p:nvPicPr>
                      <p:cNvPr id="34" name="Object 13">
                        <a:extLst>
                          <a:ext uri="{FF2B5EF4-FFF2-40B4-BE49-F238E27FC236}">
                            <a16:creationId xmlns:a16="http://schemas.microsoft.com/office/drawing/2014/main" id="{B5A41A52-2A2F-4C8B-9BDF-02AC6BA1C6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877272"/>
                        <a:ext cx="131921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4">
            <a:extLst>
              <a:ext uri="{FF2B5EF4-FFF2-40B4-BE49-F238E27FC236}">
                <a16:creationId xmlns:a16="http://schemas.microsoft.com/office/drawing/2014/main" id="{9DA722D0-0992-4D65-B14D-32ED23258D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230233"/>
              </p:ext>
            </p:extLst>
          </p:nvPr>
        </p:nvGraphicFramePr>
        <p:xfrm>
          <a:off x="5868144" y="5877272"/>
          <a:ext cx="19415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90360" imgH="253800" progId="Equation.DSMT4">
                  <p:embed/>
                </p:oleObj>
              </mc:Choice>
              <mc:Fallback>
                <p:oleObj name="Equation" r:id="rId33" imgW="990360" imgH="253800" progId="Equation.DSMT4">
                  <p:embed/>
                  <p:pic>
                    <p:nvPicPr>
                      <p:cNvPr id="35" name="Object 14">
                        <a:extLst>
                          <a:ext uri="{FF2B5EF4-FFF2-40B4-BE49-F238E27FC236}">
                            <a16:creationId xmlns:a16="http://schemas.microsoft.com/office/drawing/2014/main" id="{9DA722D0-0992-4D65-B14D-32ED23258D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5877272"/>
                        <a:ext cx="194151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>
            <a:extLst>
              <a:ext uri="{FF2B5EF4-FFF2-40B4-BE49-F238E27FC236}">
                <a16:creationId xmlns:a16="http://schemas.microsoft.com/office/drawing/2014/main" id="{E0ED09F4-6A00-40AD-BAA7-776DBADCFA46}"/>
              </a:ext>
            </a:extLst>
          </p:cNvPr>
          <p:cNvSpPr/>
          <p:nvPr/>
        </p:nvSpPr>
        <p:spPr>
          <a:xfrm>
            <a:off x="4499992" y="5661248"/>
            <a:ext cx="3384376" cy="93027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563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 build="p"/>
      <p:bldP spid="9" grpId="0" animBg="1"/>
      <p:bldP spid="11" grpId="0" animBg="1"/>
      <p:bldP spid="28" grpId="0"/>
      <p:bldP spid="31" grpId="0" animBg="1"/>
      <p:bldP spid="40" grpId="0"/>
      <p:bldP spid="41" grpId="0"/>
      <p:bldP spid="43" grpId="0" animBg="1"/>
      <p:bldP spid="44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9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307975"/>
            <a:ext cx="8418512" cy="76041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CA" sz="2200"/>
              <a:t>Ex: Given the angle in standard position in a unit circle, find the coordinates of each of the following points P(</a:t>
            </a:r>
            <a:r>
              <a:rPr lang="en-CA" sz="2200" i="1"/>
              <a:t>x</a:t>
            </a:r>
            <a:r>
              <a:rPr lang="en-CA" sz="2200"/>
              <a:t>,</a:t>
            </a:r>
            <a:r>
              <a:rPr lang="en-CA" sz="2200" i="1"/>
              <a:t>y</a:t>
            </a:r>
            <a:r>
              <a:rPr lang="en-CA" sz="2200"/>
              <a:t>).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250950" y="1298575"/>
          <a:ext cx="10779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197" imgH="266584" progId="Equation.DSMT4">
                  <p:embed/>
                </p:oleObj>
              </mc:Choice>
              <mc:Fallback>
                <p:oleObj name="Equation" r:id="rId3" imgW="698197" imgH="266584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1298575"/>
                        <a:ext cx="107791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225925" y="1355725"/>
          <a:ext cx="11557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8975" imgH="266584" progId="Equation.DSMT4">
                  <p:embed/>
                </p:oleObj>
              </mc:Choice>
              <mc:Fallback>
                <p:oleObj name="Equation" r:id="rId5" imgW="748975" imgH="266584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925" y="1355725"/>
                        <a:ext cx="11557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0238" y="1917700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5400000">
            <a:off x="1878806" y="1916907"/>
            <a:ext cx="1587" cy="2571750"/>
            <a:chOff x="2713818" y="2786852"/>
            <a:chExt cx="2382" cy="257097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041289" y="3428403"/>
              <a:ext cx="1285487" cy="23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808163" y="1695450"/>
          <a:ext cx="24447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890" imgH="241195" progId="Equation.DSMT4">
                  <p:embed/>
                </p:oleObj>
              </mc:Choice>
              <mc:Fallback>
                <p:oleObj name="Equation" r:id="rId7" imgW="253890" imgH="241195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1695450"/>
                        <a:ext cx="244475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339725" y="3076575"/>
          <a:ext cx="3159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057" imgH="241195" progId="Equation.DSMT4">
                  <p:embed/>
                </p:oleObj>
              </mc:Choice>
              <mc:Fallback>
                <p:oleObj name="Equation" r:id="rId9" imgW="330057" imgH="241195" progId="Equation.DSMT4">
                  <p:embed/>
                  <p:pic>
                    <p:nvPicPr>
                      <p:cNvPr id="1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3076575"/>
                        <a:ext cx="3159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1771650" y="4457700"/>
          <a:ext cx="328613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1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4457700"/>
                        <a:ext cx="328613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194050" y="3111500"/>
          <a:ext cx="32702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1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3111500"/>
                        <a:ext cx="327025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rc 14"/>
          <p:cNvSpPr/>
          <p:nvPr/>
        </p:nvSpPr>
        <p:spPr>
          <a:xfrm>
            <a:off x="1298575" y="2560638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865188" y="2543175"/>
          <a:ext cx="5873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51" imgH="241195" progId="Equation.DSMT4">
                  <p:embed/>
                </p:oleObj>
              </mc:Choice>
              <mc:Fallback>
                <p:oleObj name="Equation" r:id="rId15" imgW="342751" imgH="241195" progId="Equation.DSMT4">
                  <p:embed/>
                  <p:pic>
                    <p:nvPicPr>
                      <p:cNvPr id="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8" y="2543175"/>
                        <a:ext cx="5873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Arc 16"/>
          <p:cNvSpPr/>
          <p:nvPr/>
        </p:nvSpPr>
        <p:spPr>
          <a:xfrm>
            <a:off x="1293813" y="2587625"/>
            <a:ext cx="1260475" cy="1260475"/>
          </a:xfrm>
          <a:prstGeom prst="arc">
            <a:avLst>
              <a:gd name="adj1" fmla="val 8797687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835025" y="3876675"/>
            <a:ext cx="87313" cy="87313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9"/>
          <p:cNvGraphicFramePr>
            <a:graphicFrameLocks noChangeAspect="1"/>
          </p:cNvGraphicFramePr>
          <p:nvPr/>
        </p:nvGraphicFramePr>
        <p:xfrm>
          <a:off x="511175" y="3889375"/>
          <a:ext cx="6651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06048" imgH="253780" progId="Equation.DSMT4">
                  <p:embed/>
                </p:oleObj>
              </mc:Choice>
              <mc:Fallback>
                <p:oleObj name="Equation" r:id="rId17" imgW="406048" imgH="253780" progId="Equation.DSMT4">
                  <p:embed/>
                  <p:pic>
                    <p:nvPicPr>
                      <p:cNvPr id="1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3889375"/>
                        <a:ext cx="66516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/>
        </p:nvGraphicFramePr>
        <p:xfrm>
          <a:off x="304800" y="4833938"/>
          <a:ext cx="9763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96900" imgH="228600" progId="Equation.DSMT4">
                  <p:embed/>
                </p:oleObj>
              </mc:Choice>
              <mc:Fallback>
                <p:oleObj name="Equation" r:id="rId19" imgW="596900" imgH="228600" progId="Equation.DSMT4">
                  <p:embed/>
                  <p:pic>
                    <p:nvPicPr>
                      <p:cNvPr id="2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833938"/>
                        <a:ext cx="9763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/>
          <p:cNvGraphicFramePr>
            <a:graphicFrameLocks noChangeAspect="1"/>
          </p:cNvGraphicFramePr>
          <p:nvPr/>
        </p:nvGraphicFramePr>
        <p:xfrm>
          <a:off x="1296988" y="4795838"/>
          <a:ext cx="1287462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87400" imgH="241300" progId="Equation.DSMT4">
                  <p:embed/>
                </p:oleObj>
              </mc:Choice>
              <mc:Fallback>
                <p:oleObj name="Equation" r:id="rId21" imgW="787400" imgH="241300" progId="Equation.DSMT4">
                  <p:embed/>
                  <p:pic>
                    <p:nvPicPr>
                      <p:cNvPr id="2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4795838"/>
                        <a:ext cx="1287462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/>
        </p:nvGraphicFramePr>
        <p:xfrm>
          <a:off x="1071563" y="5243513"/>
          <a:ext cx="155733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52087" imgH="253890" progId="Equation.DSMT4">
                  <p:embed/>
                </p:oleObj>
              </mc:Choice>
              <mc:Fallback>
                <p:oleObj name="Equation" r:id="rId23" imgW="952087" imgH="253890" progId="Equation.DSMT4">
                  <p:embed/>
                  <p:pic>
                    <p:nvPicPr>
                      <p:cNvPr id="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5243513"/>
                        <a:ext cx="1557337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3"/>
          <p:cNvGraphicFramePr>
            <a:graphicFrameLocks noChangeAspect="1"/>
          </p:cNvGraphicFramePr>
          <p:nvPr/>
        </p:nvGraphicFramePr>
        <p:xfrm>
          <a:off x="1071563" y="5289550"/>
          <a:ext cx="10382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34449" imgH="177646" progId="Equation.DSMT4">
                  <p:embed/>
                </p:oleObj>
              </mc:Choice>
              <mc:Fallback>
                <p:oleObj name="Equation" r:id="rId25" imgW="634449" imgH="177646" progId="Equation.DSMT4">
                  <p:embed/>
                  <p:pic>
                    <p:nvPicPr>
                      <p:cNvPr id="2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5289550"/>
                        <a:ext cx="1038225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4"/>
          <p:cNvGraphicFramePr>
            <a:graphicFrameLocks noChangeAspect="1"/>
          </p:cNvGraphicFramePr>
          <p:nvPr/>
        </p:nvGraphicFramePr>
        <p:xfrm>
          <a:off x="280988" y="5746750"/>
          <a:ext cx="9969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09600" imgH="228600" progId="Equation.DSMT4">
                  <p:embed/>
                </p:oleObj>
              </mc:Choice>
              <mc:Fallback>
                <p:oleObj name="Equation" r:id="rId27" imgW="609600" imgH="228600" progId="Equation.DSMT4">
                  <p:embed/>
                  <p:pic>
                    <p:nvPicPr>
                      <p:cNvPr id="2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5746750"/>
                        <a:ext cx="9969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5"/>
          <p:cNvGraphicFramePr>
            <a:graphicFrameLocks noChangeAspect="1"/>
          </p:cNvGraphicFramePr>
          <p:nvPr/>
        </p:nvGraphicFramePr>
        <p:xfrm>
          <a:off x="1303338" y="5707063"/>
          <a:ext cx="1246187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61669" imgH="241195" progId="Equation.DSMT4">
                  <p:embed/>
                </p:oleObj>
              </mc:Choice>
              <mc:Fallback>
                <p:oleObj name="Equation" r:id="rId29" imgW="761669" imgH="241195" progId="Equation.DSMT4">
                  <p:embed/>
                  <p:pic>
                    <p:nvPicPr>
                      <p:cNvPr id="2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338" y="5707063"/>
                        <a:ext cx="1246187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6"/>
          <p:cNvGraphicFramePr>
            <a:graphicFrameLocks noChangeAspect="1"/>
          </p:cNvGraphicFramePr>
          <p:nvPr/>
        </p:nvGraphicFramePr>
        <p:xfrm>
          <a:off x="1055688" y="6156325"/>
          <a:ext cx="15367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39392" imgH="253890" progId="Equation.DSMT4">
                  <p:embed/>
                </p:oleObj>
              </mc:Choice>
              <mc:Fallback>
                <p:oleObj name="Equation" r:id="rId31" imgW="939392" imgH="253890" progId="Equation.DSMT4">
                  <p:embed/>
                  <p:pic>
                    <p:nvPicPr>
                      <p:cNvPr id="2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6156325"/>
                        <a:ext cx="153670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7"/>
          <p:cNvGraphicFramePr>
            <a:graphicFrameLocks noChangeAspect="1"/>
          </p:cNvGraphicFramePr>
          <p:nvPr/>
        </p:nvGraphicFramePr>
        <p:xfrm>
          <a:off x="1057275" y="6202363"/>
          <a:ext cx="10382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34449" imgH="177646" progId="Equation.DSMT4">
                  <p:embed/>
                </p:oleObj>
              </mc:Choice>
              <mc:Fallback>
                <p:oleObj name="Equation" r:id="rId33" imgW="634449" imgH="177646" progId="Equation.DSMT4">
                  <p:embed/>
                  <p:pic>
                    <p:nvPicPr>
                      <p:cNvPr id="2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6202363"/>
                        <a:ext cx="1038225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8"/>
          <p:cNvGraphicFramePr>
            <a:graphicFrameLocks noChangeAspect="1"/>
          </p:cNvGraphicFramePr>
          <p:nvPr/>
        </p:nvGraphicFramePr>
        <p:xfrm>
          <a:off x="34925" y="3981450"/>
          <a:ext cx="18716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43000" imgH="254000" progId="Equation.DSMT4">
                  <p:embed/>
                </p:oleObj>
              </mc:Choice>
              <mc:Fallback>
                <p:oleObj name="Equation" r:id="rId35" imgW="1143000" imgH="254000" progId="Equation.DSMT4">
                  <p:embed/>
                  <p:pic>
                    <p:nvPicPr>
                      <p:cNvPr id="2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" y="3981450"/>
                        <a:ext cx="187166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451350" y="1879600"/>
            <a:ext cx="2571750" cy="2571750"/>
            <a:chOff x="1000100" y="2786058"/>
            <a:chExt cx="2571768" cy="2571768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"/>
          <p:cNvGrpSpPr>
            <a:grpSpLocks/>
          </p:cNvGrpSpPr>
          <p:nvPr/>
        </p:nvGrpSpPr>
        <p:grpSpPr bwMode="auto">
          <a:xfrm rot="5400000">
            <a:off x="5699919" y="1878807"/>
            <a:ext cx="1587" cy="2571750"/>
            <a:chOff x="2713818" y="2786852"/>
            <a:chExt cx="2382" cy="2570974"/>
          </a:xfrm>
        </p:grpSpPr>
        <p:cxnSp>
          <p:nvCxnSpPr>
            <p:cNvPr id="33" name="Straight Arrow Connector 32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5" name="Object 19"/>
          <p:cNvGraphicFramePr>
            <a:graphicFrameLocks noChangeAspect="1"/>
          </p:cNvGraphicFramePr>
          <p:nvPr/>
        </p:nvGraphicFramePr>
        <p:xfrm>
          <a:off x="4160838" y="3038475"/>
          <a:ext cx="317500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30057" imgH="241195" progId="Equation.DSMT4">
                  <p:embed/>
                </p:oleObj>
              </mc:Choice>
              <mc:Fallback>
                <p:oleObj name="Equation" r:id="rId37" imgW="330057" imgH="241195" progId="Equation.DSMT4">
                  <p:embed/>
                  <p:pic>
                    <p:nvPicPr>
                      <p:cNvPr id="3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038475"/>
                        <a:ext cx="317500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0"/>
          <p:cNvGraphicFramePr>
            <a:graphicFrameLocks noChangeAspect="1"/>
          </p:cNvGraphicFramePr>
          <p:nvPr/>
        </p:nvGraphicFramePr>
        <p:xfrm>
          <a:off x="5594350" y="4419600"/>
          <a:ext cx="328613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42751" imgH="241195" progId="Equation.DSMT4">
                  <p:embed/>
                </p:oleObj>
              </mc:Choice>
              <mc:Fallback>
                <p:oleObj name="Equation" r:id="rId38" imgW="342751" imgH="241195" progId="Equation.DSMT4">
                  <p:embed/>
                  <p:pic>
                    <p:nvPicPr>
                      <p:cNvPr id="3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0" y="4419600"/>
                        <a:ext cx="328613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1"/>
          <p:cNvGraphicFramePr>
            <a:graphicFrameLocks noChangeAspect="1"/>
          </p:cNvGraphicFramePr>
          <p:nvPr/>
        </p:nvGraphicFramePr>
        <p:xfrm>
          <a:off x="7015163" y="3073400"/>
          <a:ext cx="328612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42751" imgH="241195" progId="Equation.DSMT4">
                  <p:embed/>
                </p:oleObj>
              </mc:Choice>
              <mc:Fallback>
                <p:oleObj name="Equation" r:id="rId39" imgW="342751" imgH="241195" progId="Equation.DSMT4">
                  <p:embed/>
                  <p:pic>
                    <p:nvPicPr>
                      <p:cNvPr id="3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5163" y="3073400"/>
                        <a:ext cx="328612" cy="23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Arc 37"/>
          <p:cNvSpPr/>
          <p:nvPr/>
        </p:nvSpPr>
        <p:spPr>
          <a:xfrm>
            <a:off x="5119688" y="2522538"/>
            <a:ext cx="1260475" cy="1260475"/>
          </a:xfrm>
          <a:prstGeom prst="arc">
            <a:avLst>
              <a:gd name="adj1" fmla="val 12533607"/>
              <a:gd name="adj2" fmla="val 14333"/>
            </a:avLst>
          </a:prstGeom>
          <a:ln>
            <a:solidFill>
              <a:srgbClr val="0070C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9" name="Object 22"/>
          <p:cNvGraphicFramePr>
            <a:graphicFrameLocks noChangeAspect="1"/>
          </p:cNvGraphicFramePr>
          <p:nvPr/>
        </p:nvGraphicFramePr>
        <p:xfrm>
          <a:off x="5907088" y="2197100"/>
          <a:ext cx="5667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30057" imgH="241195" progId="Equation.DSMT4">
                  <p:embed/>
                </p:oleObj>
              </mc:Choice>
              <mc:Fallback>
                <p:oleObj name="Equation" r:id="rId40" imgW="330057" imgH="241195" progId="Equation.DSMT4">
                  <p:embed/>
                  <p:pic>
                    <p:nvPicPr>
                      <p:cNvPr id="3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7088" y="2197100"/>
                        <a:ext cx="5667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Oval 40"/>
          <p:cNvSpPr/>
          <p:nvPr/>
        </p:nvSpPr>
        <p:spPr>
          <a:xfrm>
            <a:off x="4621213" y="2497138"/>
            <a:ext cx="87312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2" name="Object 23"/>
          <p:cNvGraphicFramePr>
            <a:graphicFrameLocks noChangeAspect="1"/>
          </p:cNvGraphicFramePr>
          <p:nvPr/>
        </p:nvGraphicFramePr>
        <p:xfrm>
          <a:off x="4141788" y="2141538"/>
          <a:ext cx="6651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06048" imgH="253780" progId="Equation.DSMT4">
                  <p:embed/>
                </p:oleObj>
              </mc:Choice>
              <mc:Fallback>
                <p:oleObj name="Equation" r:id="rId42" imgW="406048" imgH="253780" progId="Equation.DSMT4">
                  <p:embed/>
                  <p:pic>
                    <p:nvPicPr>
                      <p:cNvPr id="42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788" y="2141538"/>
                        <a:ext cx="6651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4"/>
          <p:cNvGraphicFramePr>
            <a:graphicFrameLocks noChangeAspect="1"/>
          </p:cNvGraphicFramePr>
          <p:nvPr/>
        </p:nvGraphicFramePr>
        <p:xfrm>
          <a:off x="4125913" y="4795838"/>
          <a:ext cx="9763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96900" imgH="228600" progId="Equation.DSMT4">
                  <p:embed/>
                </p:oleObj>
              </mc:Choice>
              <mc:Fallback>
                <p:oleObj name="Equation" r:id="rId43" imgW="596900" imgH="228600" progId="Equation.DSMT4">
                  <p:embed/>
                  <p:pic>
                    <p:nvPicPr>
                      <p:cNvPr id="43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913" y="4795838"/>
                        <a:ext cx="9763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5"/>
          <p:cNvGraphicFramePr>
            <a:graphicFrameLocks noChangeAspect="1"/>
          </p:cNvGraphicFramePr>
          <p:nvPr/>
        </p:nvGraphicFramePr>
        <p:xfrm>
          <a:off x="5127625" y="4757738"/>
          <a:ext cx="126682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774364" imgH="241195" progId="Equation.DSMT4">
                  <p:embed/>
                </p:oleObj>
              </mc:Choice>
              <mc:Fallback>
                <p:oleObj name="Equation" r:id="rId44" imgW="774364" imgH="241195" progId="Equation.DSMT4">
                  <p:embed/>
                  <p:pic>
                    <p:nvPicPr>
                      <p:cNvPr id="44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25" y="4757738"/>
                        <a:ext cx="1266825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6"/>
          <p:cNvGraphicFramePr>
            <a:graphicFrameLocks noChangeAspect="1"/>
          </p:cNvGraphicFramePr>
          <p:nvPr/>
        </p:nvGraphicFramePr>
        <p:xfrm>
          <a:off x="4905375" y="5218113"/>
          <a:ext cx="155733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952087" imgH="253890" progId="Equation.DSMT4">
                  <p:embed/>
                </p:oleObj>
              </mc:Choice>
              <mc:Fallback>
                <p:oleObj name="Equation" r:id="rId46" imgW="952087" imgH="253890" progId="Equation.DSMT4">
                  <p:embed/>
                  <p:pic>
                    <p:nvPicPr>
                      <p:cNvPr id="45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75" y="5218113"/>
                        <a:ext cx="1557338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7"/>
          <p:cNvGraphicFramePr>
            <a:graphicFrameLocks noChangeAspect="1"/>
          </p:cNvGraphicFramePr>
          <p:nvPr/>
        </p:nvGraphicFramePr>
        <p:xfrm>
          <a:off x="4892675" y="5253038"/>
          <a:ext cx="10382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634449" imgH="177646" progId="Equation.DSMT4">
                  <p:embed/>
                </p:oleObj>
              </mc:Choice>
              <mc:Fallback>
                <p:oleObj name="Equation" r:id="rId48" imgW="634449" imgH="177646" progId="Equation.DSMT4">
                  <p:embed/>
                  <p:pic>
                    <p:nvPicPr>
                      <p:cNvPr id="46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5" y="5253038"/>
                        <a:ext cx="1038225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8"/>
          <p:cNvGraphicFramePr>
            <a:graphicFrameLocks noChangeAspect="1"/>
          </p:cNvGraphicFramePr>
          <p:nvPr/>
        </p:nvGraphicFramePr>
        <p:xfrm>
          <a:off x="4102100" y="5708650"/>
          <a:ext cx="9969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609600" imgH="228600" progId="Equation.DSMT4">
                  <p:embed/>
                </p:oleObj>
              </mc:Choice>
              <mc:Fallback>
                <p:oleObj name="Equation" r:id="rId50" imgW="609600" imgH="228600" progId="Equation.DSMT4">
                  <p:embed/>
                  <p:pic>
                    <p:nvPicPr>
                      <p:cNvPr id="47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708650"/>
                        <a:ext cx="9969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9"/>
          <p:cNvGraphicFramePr>
            <a:graphicFrameLocks noChangeAspect="1"/>
          </p:cNvGraphicFramePr>
          <p:nvPr/>
        </p:nvGraphicFramePr>
        <p:xfrm>
          <a:off x="5135563" y="5670550"/>
          <a:ext cx="122555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748975" imgH="241195" progId="Equation.DSMT4">
                  <p:embed/>
                </p:oleObj>
              </mc:Choice>
              <mc:Fallback>
                <p:oleObj name="Equation" r:id="rId51" imgW="748975" imgH="241195" progId="Equation.DSMT4">
                  <p:embed/>
                  <p:pic>
                    <p:nvPicPr>
                      <p:cNvPr id="48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5563" y="5670550"/>
                        <a:ext cx="1225550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0"/>
          <p:cNvGraphicFramePr>
            <a:graphicFrameLocks noChangeAspect="1"/>
          </p:cNvGraphicFramePr>
          <p:nvPr/>
        </p:nvGraphicFramePr>
        <p:xfrm>
          <a:off x="4846638" y="6129338"/>
          <a:ext cx="11223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685800" imgH="254000" progId="Equation.DSMT4">
                  <p:embed/>
                </p:oleObj>
              </mc:Choice>
              <mc:Fallback>
                <p:oleObj name="Equation" r:id="rId53" imgW="685800" imgH="254000" progId="Equation.DSMT4">
                  <p:embed/>
                  <p:pic>
                    <p:nvPicPr>
                      <p:cNvPr id="49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638" y="6129338"/>
                        <a:ext cx="1122362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31"/>
          <p:cNvGraphicFramePr>
            <a:graphicFrameLocks noChangeAspect="1"/>
          </p:cNvGraphicFramePr>
          <p:nvPr/>
        </p:nvGraphicFramePr>
        <p:xfrm>
          <a:off x="4837113" y="6164263"/>
          <a:ext cx="62388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80670" imgH="177646" progId="Equation.DSMT4">
                  <p:embed/>
                </p:oleObj>
              </mc:Choice>
              <mc:Fallback>
                <p:oleObj name="Equation" r:id="rId55" imgW="380670" imgH="177646" progId="Equation.DSMT4">
                  <p:embed/>
                  <p:pic>
                    <p:nvPicPr>
                      <p:cNvPr id="5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113" y="6164263"/>
                        <a:ext cx="623887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32"/>
          <p:cNvGraphicFramePr>
            <a:graphicFrameLocks noChangeAspect="1"/>
          </p:cNvGraphicFramePr>
          <p:nvPr/>
        </p:nvGraphicFramePr>
        <p:xfrm>
          <a:off x="3727450" y="2163763"/>
          <a:ext cx="15605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952087" imgH="253890" progId="Equation.DSMT4">
                  <p:embed/>
                </p:oleObj>
              </mc:Choice>
              <mc:Fallback>
                <p:oleObj name="Equation" r:id="rId57" imgW="952087" imgH="253890" progId="Equation.DSMT4">
                  <p:embed/>
                  <p:pic>
                    <p:nvPicPr>
                      <p:cNvPr id="51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2163763"/>
                        <a:ext cx="15605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224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900000">
                                      <p:cBhvr>
                                        <p:cTn id="26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33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97850" cy="623887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IV) Sine/Cosine/Tangent in Different Quadrants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8288" y="993775"/>
            <a:ext cx="8370887" cy="1179513"/>
          </a:xfrm>
        </p:spPr>
        <p:txBody>
          <a:bodyPr>
            <a:normAutofit fontScale="92500" lnSpcReduction="20000"/>
          </a:bodyPr>
          <a:lstStyle/>
          <a:p>
            <a:r>
              <a:rPr lang="en-CA" sz="2100"/>
              <a:t>The sine/cosine/tangent of angles in each of the four quadrants will either be positive or negative</a:t>
            </a:r>
          </a:p>
          <a:p>
            <a:r>
              <a:rPr lang="en-CA" sz="2100"/>
              <a:t>Use the reference angle to determine whether if the ratio is either +’ve or –’ve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68288" y="2647950"/>
            <a:ext cx="2571750" cy="2571750"/>
            <a:chOff x="642910" y="2786058"/>
            <a:chExt cx="2143140" cy="2143140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Oval 6"/>
          <p:cNvSpPr/>
          <p:nvPr/>
        </p:nvSpPr>
        <p:spPr>
          <a:xfrm>
            <a:off x="473075" y="2767013"/>
            <a:ext cx="2160588" cy="2160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2268538" y="301783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084388" y="2517775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33169" imgH="253890" progId="Equation.DSMT4">
                  <p:embed/>
                </p:oleObj>
              </mc:Choice>
              <mc:Fallback>
                <p:oleObj name="Equation" r:id="rId3" imgW="533169" imgH="25389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2517775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6200000" flipH="1">
            <a:off x="1960563" y="3482975"/>
            <a:ext cx="722312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1" name="Object 7"/>
          <p:cNvGraphicFramePr>
            <a:graphicFrameLocks noChangeAspect="1"/>
          </p:cNvGraphicFramePr>
          <p:nvPr/>
        </p:nvGraphicFramePr>
        <p:xfrm>
          <a:off x="3062288" y="2511425"/>
          <a:ext cx="5859462" cy="264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11600" imgH="1739900" progId="Equation.DSMT4">
                  <p:embed/>
                </p:oleObj>
              </mc:Choice>
              <mc:Fallback>
                <p:oleObj name="Equation" r:id="rId5" imgW="3911600" imgH="1739900" progId="Equation.DSMT4">
                  <p:embed/>
                  <p:pic>
                    <p:nvPicPr>
                      <p:cNvPr id="410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2511425"/>
                        <a:ext cx="5859462" cy="2644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4"/>
          <p:cNvGraphicFramePr>
            <a:graphicFrameLocks noChangeAspect="1"/>
          </p:cNvGraphicFramePr>
          <p:nvPr/>
        </p:nvGraphicFramePr>
        <p:xfrm>
          <a:off x="4692650" y="2984500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780" imgH="317225" progId="Equation.DSMT4">
                  <p:embed/>
                </p:oleObj>
              </mc:Choice>
              <mc:Fallback>
                <p:oleObj name="Equation" r:id="rId7" imgW="253780" imgH="317225" progId="Equation.DSMT4">
                  <p:embed/>
                  <p:pic>
                    <p:nvPicPr>
                      <p:cNvPr id="410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650" y="2984500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5"/>
          <p:cNvGraphicFramePr>
            <a:graphicFrameLocks noChangeAspect="1"/>
          </p:cNvGraphicFramePr>
          <p:nvPr/>
        </p:nvGraphicFramePr>
        <p:xfrm>
          <a:off x="4981575" y="3268663"/>
          <a:ext cx="2016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1468" imgH="164885" progId="Equation.DSMT4">
                  <p:embed/>
                </p:oleObj>
              </mc:Choice>
              <mc:Fallback>
                <p:oleObj name="Equation" r:id="rId9" imgW="101468" imgH="164885" progId="Equation.DSMT4">
                  <p:embed/>
                  <p:pic>
                    <p:nvPicPr>
                      <p:cNvPr id="410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1575" y="3268663"/>
                        <a:ext cx="20161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6"/>
          <p:cNvGraphicFramePr>
            <a:graphicFrameLocks noChangeAspect="1"/>
          </p:cNvGraphicFramePr>
          <p:nvPr/>
        </p:nvGraphicFramePr>
        <p:xfrm>
          <a:off x="4703763" y="3703638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3780" imgH="317225" progId="Equation.DSMT4">
                  <p:embed/>
                </p:oleObj>
              </mc:Choice>
              <mc:Fallback>
                <p:oleObj name="Equation" r:id="rId11" imgW="253780" imgH="317225" progId="Equation.DSMT4">
                  <p:embed/>
                  <p:pic>
                    <p:nvPicPr>
                      <p:cNvPr id="410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3763" y="3703638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7"/>
          <p:cNvGraphicFramePr>
            <a:graphicFrameLocks noChangeAspect="1"/>
          </p:cNvGraphicFramePr>
          <p:nvPr/>
        </p:nvGraphicFramePr>
        <p:xfrm>
          <a:off x="4991100" y="3989388"/>
          <a:ext cx="2016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1468" imgH="164885" progId="Equation.DSMT4">
                  <p:embed/>
                </p:oleObj>
              </mc:Choice>
              <mc:Fallback>
                <p:oleObj name="Equation" r:id="rId12" imgW="101468" imgH="164885" progId="Equation.DSMT4">
                  <p:embed/>
                  <p:pic>
                    <p:nvPicPr>
                      <p:cNvPr id="410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989388"/>
                        <a:ext cx="20161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8"/>
          <p:cNvGraphicFramePr>
            <a:graphicFrameLocks noChangeAspect="1"/>
          </p:cNvGraphicFramePr>
          <p:nvPr/>
        </p:nvGraphicFramePr>
        <p:xfrm>
          <a:off x="4713288" y="4456113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780" imgH="317225" progId="Equation.DSMT4">
                  <p:embed/>
                </p:oleObj>
              </mc:Choice>
              <mc:Fallback>
                <p:oleObj name="Equation" r:id="rId14" imgW="253780" imgH="317225" progId="Equation.DSMT4">
                  <p:embed/>
                  <p:pic>
                    <p:nvPicPr>
                      <p:cNvPr id="410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4456113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9"/>
          <p:cNvGraphicFramePr>
            <a:graphicFrameLocks noChangeAspect="1"/>
          </p:cNvGraphicFramePr>
          <p:nvPr/>
        </p:nvGraphicFramePr>
        <p:xfrm>
          <a:off x="4964113" y="4765675"/>
          <a:ext cx="277812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410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4765675"/>
                        <a:ext cx="277812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0"/>
          <p:cNvGraphicFramePr>
            <a:graphicFrameLocks noChangeAspect="1"/>
          </p:cNvGraphicFramePr>
          <p:nvPr/>
        </p:nvGraphicFramePr>
        <p:xfrm>
          <a:off x="5822950" y="2916238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780" imgH="317225" progId="Equation.DSMT4">
                  <p:embed/>
                </p:oleObj>
              </mc:Choice>
              <mc:Fallback>
                <p:oleObj name="Equation" r:id="rId17" imgW="253780" imgH="317225" progId="Equation.DSMT4">
                  <p:embed/>
                  <p:pic>
                    <p:nvPicPr>
                      <p:cNvPr id="410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2916238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1"/>
          <p:cNvGraphicFramePr>
            <a:graphicFrameLocks noChangeAspect="1"/>
          </p:cNvGraphicFramePr>
          <p:nvPr/>
        </p:nvGraphicFramePr>
        <p:xfrm>
          <a:off x="6110288" y="3200400"/>
          <a:ext cx="20161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1468" imgH="164885" progId="Equation.DSMT4">
                  <p:embed/>
                </p:oleObj>
              </mc:Choice>
              <mc:Fallback>
                <p:oleObj name="Equation" r:id="rId19" imgW="101468" imgH="164885" progId="Equation.DSMT4">
                  <p:embed/>
                  <p:pic>
                    <p:nvPicPr>
                      <p:cNvPr id="410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288" y="3200400"/>
                        <a:ext cx="201612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2"/>
          <p:cNvGraphicFramePr>
            <a:graphicFrameLocks noChangeAspect="1"/>
          </p:cNvGraphicFramePr>
          <p:nvPr/>
        </p:nvGraphicFramePr>
        <p:xfrm>
          <a:off x="5834063" y="3635375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780" imgH="317225" progId="Equation.DSMT4">
                  <p:embed/>
                </p:oleObj>
              </mc:Choice>
              <mc:Fallback>
                <p:oleObj name="Equation" r:id="rId21" imgW="253780" imgH="317225" progId="Equation.DSMT4">
                  <p:embed/>
                  <p:pic>
                    <p:nvPicPr>
                      <p:cNvPr id="411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4063" y="3635375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3"/>
          <p:cNvGraphicFramePr>
            <a:graphicFrameLocks noChangeAspect="1"/>
          </p:cNvGraphicFramePr>
          <p:nvPr/>
        </p:nvGraphicFramePr>
        <p:xfrm>
          <a:off x="6121400" y="3921125"/>
          <a:ext cx="2016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1468" imgH="164885" progId="Equation.DSMT4">
                  <p:embed/>
                </p:oleObj>
              </mc:Choice>
              <mc:Fallback>
                <p:oleObj name="Equation" r:id="rId23" imgW="101468" imgH="164885" progId="Equation.DSMT4">
                  <p:embed/>
                  <p:pic>
                    <p:nvPicPr>
                      <p:cNvPr id="411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00" y="3921125"/>
                        <a:ext cx="20161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4"/>
          <p:cNvGraphicFramePr>
            <a:graphicFrameLocks noChangeAspect="1"/>
          </p:cNvGraphicFramePr>
          <p:nvPr/>
        </p:nvGraphicFramePr>
        <p:xfrm>
          <a:off x="5843588" y="4387850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53780" imgH="317225" progId="Equation.DSMT4">
                  <p:embed/>
                </p:oleObj>
              </mc:Choice>
              <mc:Fallback>
                <p:oleObj name="Equation" r:id="rId25" imgW="253780" imgH="317225" progId="Equation.DSMT4">
                  <p:embed/>
                  <p:pic>
                    <p:nvPicPr>
                      <p:cNvPr id="411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3588" y="4387850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5"/>
          <p:cNvGraphicFramePr>
            <a:graphicFrameLocks noChangeAspect="1"/>
          </p:cNvGraphicFramePr>
          <p:nvPr/>
        </p:nvGraphicFramePr>
        <p:xfrm>
          <a:off x="6094413" y="4735513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39" imgH="101556" progId="Equation.DSMT4">
                  <p:embed/>
                </p:oleObj>
              </mc:Choice>
              <mc:Fallback>
                <p:oleObj name="Equation" r:id="rId26" imgW="139639" imgH="101556" progId="Equation.DSMT4">
                  <p:embed/>
                  <p:pic>
                    <p:nvPicPr>
                      <p:cNvPr id="411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4413" y="4735513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6"/>
          <p:cNvGraphicFramePr>
            <a:graphicFrameLocks noChangeAspect="1"/>
          </p:cNvGraphicFramePr>
          <p:nvPr/>
        </p:nvGraphicFramePr>
        <p:xfrm>
          <a:off x="6953250" y="2957513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53780" imgH="317225" progId="Equation.DSMT4">
                  <p:embed/>
                </p:oleObj>
              </mc:Choice>
              <mc:Fallback>
                <p:oleObj name="Equation" r:id="rId28" imgW="253780" imgH="317225" progId="Equation.DSMT4">
                  <p:embed/>
                  <p:pic>
                    <p:nvPicPr>
                      <p:cNvPr id="411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0" y="2957513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7"/>
          <p:cNvGraphicFramePr>
            <a:graphicFrameLocks noChangeAspect="1"/>
          </p:cNvGraphicFramePr>
          <p:nvPr/>
        </p:nvGraphicFramePr>
        <p:xfrm>
          <a:off x="7240588" y="3243263"/>
          <a:ext cx="20161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1468" imgH="164885" progId="Equation.DSMT4">
                  <p:embed/>
                </p:oleObj>
              </mc:Choice>
              <mc:Fallback>
                <p:oleObj name="Equation" r:id="rId30" imgW="101468" imgH="164885" progId="Equation.DSMT4">
                  <p:embed/>
                  <p:pic>
                    <p:nvPicPr>
                      <p:cNvPr id="411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0588" y="3243263"/>
                        <a:ext cx="201612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18"/>
          <p:cNvGraphicFramePr>
            <a:graphicFrameLocks noChangeAspect="1"/>
          </p:cNvGraphicFramePr>
          <p:nvPr/>
        </p:nvGraphicFramePr>
        <p:xfrm>
          <a:off x="6962775" y="3678238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53780" imgH="317225" progId="Equation.DSMT4">
                  <p:embed/>
                </p:oleObj>
              </mc:Choice>
              <mc:Fallback>
                <p:oleObj name="Equation" r:id="rId32" imgW="253780" imgH="317225" progId="Equation.DSMT4">
                  <p:embed/>
                  <p:pic>
                    <p:nvPicPr>
                      <p:cNvPr id="411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2775" y="3678238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19"/>
          <p:cNvGraphicFramePr>
            <a:graphicFrameLocks noChangeAspect="1"/>
          </p:cNvGraphicFramePr>
          <p:nvPr/>
        </p:nvGraphicFramePr>
        <p:xfrm>
          <a:off x="7251700" y="3962400"/>
          <a:ext cx="2016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1468" imgH="164885" progId="Equation.DSMT4">
                  <p:embed/>
                </p:oleObj>
              </mc:Choice>
              <mc:Fallback>
                <p:oleObj name="Equation" r:id="rId34" imgW="101468" imgH="164885" progId="Equation.DSMT4">
                  <p:embed/>
                  <p:pic>
                    <p:nvPicPr>
                      <p:cNvPr id="411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1700" y="3962400"/>
                        <a:ext cx="20161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0"/>
          <p:cNvGraphicFramePr>
            <a:graphicFrameLocks noChangeAspect="1"/>
          </p:cNvGraphicFramePr>
          <p:nvPr/>
        </p:nvGraphicFramePr>
        <p:xfrm>
          <a:off x="6973888" y="4429125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53780" imgH="317225" progId="Equation.DSMT4">
                  <p:embed/>
                </p:oleObj>
              </mc:Choice>
              <mc:Fallback>
                <p:oleObj name="Equation" r:id="rId36" imgW="253780" imgH="317225" progId="Equation.DSMT4">
                  <p:embed/>
                  <p:pic>
                    <p:nvPicPr>
                      <p:cNvPr id="411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3888" y="4429125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1"/>
          <p:cNvGraphicFramePr>
            <a:graphicFrameLocks noChangeAspect="1"/>
          </p:cNvGraphicFramePr>
          <p:nvPr/>
        </p:nvGraphicFramePr>
        <p:xfrm>
          <a:off x="7223125" y="4778375"/>
          <a:ext cx="277813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39639" imgH="101556" progId="Equation.DSMT4">
                  <p:embed/>
                </p:oleObj>
              </mc:Choice>
              <mc:Fallback>
                <p:oleObj name="Equation" r:id="rId38" imgW="139639" imgH="101556" progId="Equation.DSMT4">
                  <p:embed/>
                  <p:pic>
                    <p:nvPicPr>
                      <p:cNvPr id="411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25" y="4778375"/>
                        <a:ext cx="277813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2"/>
          <p:cNvGraphicFramePr>
            <a:graphicFrameLocks noChangeAspect="1"/>
          </p:cNvGraphicFramePr>
          <p:nvPr/>
        </p:nvGraphicFramePr>
        <p:xfrm>
          <a:off x="8004175" y="2952750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53780" imgH="317225" progId="Equation.DSMT4">
                  <p:embed/>
                </p:oleObj>
              </mc:Choice>
              <mc:Fallback>
                <p:oleObj name="Equation" r:id="rId40" imgW="253780" imgH="317225" progId="Equation.DSMT4">
                  <p:embed/>
                  <p:pic>
                    <p:nvPicPr>
                      <p:cNvPr id="412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4175" y="2952750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3"/>
          <p:cNvGraphicFramePr>
            <a:graphicFrameLocks noChangeAspect="1"/>
          </p:cNvGraphicFramePr>
          <p:nvPr/>
        </p:nvGraphicFramePr>
        <p:xfrm>
          <a:off x="8291513" y="3236913"/>
          <a:ext cx="20161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01468" imgH="164885" progId="Equation.DSMT4">
                  <p:embed/>
                </p:oleObj>
              </mc:Choice>
              <mc:Fallback>
                <p:oleObj name="Equation" r:id="rId42" imgW="101468" imgH="164885" progId="Equation.DSMT4">
                  <p:embed/>
                  <p:pic>
                    <p:nvPicPr>
                      <p:cNvPr id="412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1513" y="3236913"/>
                        <a:ext cx="201612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4"/>
          <p:cNvGraphicFramePr>
            <a:graphicFrameLocks noChangeAspect="1"/>
          </p:cNvGraphicFramePr>
          <p:nvPr/>
        </p:nvGraphicFramePr>
        <p:xfrm>
          <a:off x="8013700" y="3673475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53780" imgH="317225" progId="Equation.DSMT4">
                  <p:embed/>
                </p:oleObj>
              </mc:Choice>
              <mc:Fallback>
                <p:oleObj name="Equation" r:id="rId44" imgW="253780" imgH="317225" progId="Equation.DSMT4">
                  <p:embed/>
                  <p:pic>
                    <p:nvPicPr>
                      <p:cNvPr id="412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700" y="3673475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5"/>
          <p:cNvGraphicFramePr>
            <a:graphicFrameLocks noChangeAspect="1"/>
          </p:cNvGraphicFramePr>
          <p:nvPr/>
        </p:nvGraphicFramePr>
        <p:xfrm>
          <a:off x="8302625" y="3957638"/>
          <a:ext cx="2016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01468" imgH="164885" progId="Equation.DSMT4">
                  <p:embed/>
                </p:oleObj>
              </mc:Choice>
              <mc:Fallback>
                <p:oleObj name="Equation" r:id="rId45" imgW="101468" imgH="164885" progId="Equation.DSMT4">
                  <p:embed/>
                  <p:pic>
                    <p:nvPicPr>
                      <p:cNvPr id="412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25" y="3957638"/>
                        <a:ext cx="20161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6"/>
          <p:cNvGraphicFramePr>
            <a:graphicFrameLocks noChangeAspect="1"/>
          </p:cNvGraphicFramePr>
          <p:nvPr/>
        </p:nvGraphicFramePr>
        <p:xfrm>
          <a:off x="8024813" y="4424363"/>
          <a:ext cx="5048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53780" imgH="317225" progId="Equation.DSMT4">
                  <p:embed/>
                </p:oleObj>
              </mc:Choice>
              <mc:Fallback>
                <p:oleObj name="Equation" r:id="rId47" imgW="253780" imgH="317225" progId="Equation.DSMT4">
                  <p:embed/>
                  <p:pic>
                    <p:nvPicPr>
                      <p:cNvPr id="412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4813" y="4424363"/>
                        <a:ext cx="5048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7"/>
          <p:cNvGraphicFramePr>
            <a:graphicFrameLocks noChangeAspect="1"/>
          </p:cNvGraphicFramePr>
          <p:nvPr/>
        </p:nvGraphicFramePr>
        <p:xfrm>
          <a:off x="8274050" y="4733925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39700" imgH="139700" progId="Equation.DSMT4">
                  <p:embed/>
                </p:oleObj>
              </mc:Choice>
              <mc:Fallback>
                <p:oleObj name="Equation" r:id="rId49" imgW="139700" imgH="139700" progId="Equation.DSMT4">
                  <p:embed/>
                  <p:pic>
                    <p:nvPicPr>
                      <p:cNvPr id="412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4050" y="4733925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Oval 48"/>
          <p:cNvSpPr/>
          <p:nvPr/>
        </p:nvSpPr>
        <p:spPr>
          <a:xfrm>
            <a:off x="757238" y="3016250"/>
            <a:ext cx="103187" cy="103188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0" name="Straight Connector 49"/>
          <p:cNvCxnSpPr/>
          <p:nvPr/>
        </p:nvCxnSpPr>
        <p:spPr>
          <a:xfrm rot="16200000" flipH="1">
            <a:off x="447676" y="3479800"/>
            <a:ext cx="722312" cy="1587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 flipV="1">
            <a:off x="2257425" y="4551363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4" name="Straight Connector 53"/>
          <p:cNvCxnSpPr/>
          <p:nvPr/>
        </p:nvCxnSpPr>
        <p:spPr>
          <a:xfrm rot="5400000" flipH="1" flipV="1">
            <a:off x="1958181" y="4187032"/>
            <a:ext cx="720725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 flipV="1">
            <a:off x="744538" y="454818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7" name="Straight Connector 56"/>
          <p:cNvCxnSpPr/>
          <p:nvPr/>
        </p:nvCxnSpPr>
        <p:spPr>
          <a:xfrm rot="5400000" flipH="1" flipV="1">
            <a:off x="446881" y="4218782"/>
            <a:ext cx="720725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30" name="Object 28"/>
          <p:cNvGraphicFramePr>
            <a:graphicFrameLocks noChangeAspect="1"/>
          </p:cNvGraphicFramePr>
          <p:nvPr/>
        </p:nvGraphicFramePr>
        <p:xfrm>
          <a:off x="2298700" y="4075113"/>
          <a:ext cx="277813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39639" imgH="101556" progId="Equation.DSMT4">
                  <p:embed/>
                </p:oleObj>
              </mc:Choice>
              <mc:Fallback>
                <p:oleObj name="Equation" r:id="rId50" imgW="139639" imgH="101556" progId="Equation.DSMT4">
                  <p:embed/>
                  <p:pic>
                    <p:nvPicPr>
                      <p:cNvPr id="413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4075113"/>
                        <a:ext cx="277813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29"/>
          <p:cNvGraphicFramePr>
            <a:graphicFrameLocks noChangeAspect="1"/>
          </p:cNvGraphicFramePr>
          <p:nvPr/>
        </p:nvGraphicFramePr>
        <p:xfrm>
          <a:off x="525463" y="4076700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39639" imgH="101556" progId="Equation.DSMT4">
                  <p:embed/>
                </p:oleObj>
              </mc:Choice>
              <mc:Fallback>
                <p:oleObj name="Equation" r:id="rId52" imgW="139639" imgH="101556" progId="Equation.DSMT4">
                  <p:embed/>
                  <p:pic>
                    <p:nvPicPr>
                      <p:cNvPr id="413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4076700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0"/>
          <p:cNvGraphicFramePr>
            <a:graphicFrameLocks noChangeAspect="1"/>
          </p:cNvGraphicFramePr>
          <p:nvPr/>
        </p:nvGraphicFramePr>
        <p:xfrm>
          <a:off x="519113" y="3448050"/>
          <a:ext cx="277812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39700" imgH="139700" progId="Equation.DSMT4">
                  <p:embed/>
                </p:oleObj>
              </mc:Choice>
              <mc:Fallback>
                <p:oleObj name="Equation" r:id="rId53" imgW="139700" imgH="139700" progId="Equation.DSMT4">
                  <p:embed/>
                  <p:pic>
                    <p:nvPicPr>
                      <p:cNvPr id="413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3448050"/>
                        <a:ext cx="277812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3" name="Object 31"/>
          <p:cNvGraphicFramePr>
            <a:graphicFrameLocks noChangeAspect="1"/>
          </p:cNvGraphicFramePr>
          <p:nvPr/>
        </p:nvGraphicFramePr>
        <p:xfrm>
          <a:off x="2308225" y="3398838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39700" imgH="139700" progId="Equation.DSMT4">
                  <p:embed/>
                </p:oleObj>
              </mc:Choice>
              <mc:Fallback>
                <p:oleObj name="Equation" r:id="rId55" imgW="139700" imgH="139700" progId="Equation.DSMT4">
                  <p:embed/>
                  <p:pic>
                    <p:nvPicPr>
                      <p:cNvPr id="413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8225" y="3398838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/>
          <p:cNvCxnSpPr/>
          <p:nvPr/>
        </p:nvCxnSpPr>
        <p:spPr>
          <a:xfrm rot="10800000" flipH="1">
            <a:off x="801688" y="3851275"/>
            <a:ext cx="722312" cy="1588"/>
          </a:xfrm>
          <a:prstGeom prst="line">
            <a:avLst/>
          </a:prstGeom>
          <a:ln w="38100">
            <a:solidFill>
              <a:srgbClr val="00B0F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>
            <a:off x="1584325" y="3856038"/>
            <a:ext cx="722313" cy="1587"/>
          </a:xfrm>
          <a:prstGeom prst="line">
            <a:avLst/>
          </a:prstGeom>
          <a:ln w="38100">
            <a:solidFill>
              <a:srgbClr val="00B0F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34" name="Object 32"/>
          <p:cNvGraphicFramePr>
            <a:graphicFrameLocks noChangeAspect="1"/>
          </p:cNvGraphicFramePr>
          <p:nvPr/>
        </p:nvGraphicFramePr>
        <p:xfrm>
          <a:off x="1743075" y="3805238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139700" imgH="139700" progId="Equation.DSMT4">
                  <p:embed/>
                </p:oleObj>
              </mc:Choice>
              <mc:Fallback>
                <p:oleObj name="Equation" r:id="rId56" imgW="139700" imgH="139700" progId="Equation.DSMT4">
                  <p:embed/>
                  <p:pic>
                    <p:nvPicPr>
                      <p:cNvPr id="413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3805238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3"/>
          <p:cNvGraphicFramePr>
            <a:graphicFrameLocks noChangeAspect="1"/>
          </p:cNvGraphicFramePr>
          <p:nvPr/>
        </p:nvGraphicFramePr>
        <p:xfrm>
          <a:off x="1093788" y="3884613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39639" imgH="101556" progId="Equation.DSMT4">
                  <p:embed/>
                </p:oleObj>
              </mc:Choice>
              <mc:Fallback>
                <p:oleObj name="Equation" r:id="rId57" imgW="139639" imgH="101556" progId="Equation.DSMT4">
                  <p:embed/>
                  <p:pic>
                    <p:nvPicPr>
                      <p:cNvPr id="413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3884613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8" name="Straight Arrow Connector 67"/>
          <p:cNvCxnSpPr>
            <a:endCxn id="8" idx="3"/>
          </p:cNvCxnSpPr>
          <p:nvPr/>
        </p:nvCxnSpPr>
        <p:spPr>
          <a:xfrm rot="5400000" flipH="1" flipV="1">
            <a:off x="1540669" y="3112294"/>
            <a:ext cx="747713" cy="7397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49" idx="5"/>
          </p:cNvCxnSpPr>
          <p:nvPr/>
        </p:nvCxnSpPr>
        <p:spPr>
          <a:xfrm rot="16200000" flipV="1">
            <a:off x="824706" y="3126582"/>
            <a:ext cx="741363" cy="698500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16200000" flipH="1">
            <a:off x="1554163" y="3859212"/>
            <a:ext cx="749300" cy="7397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endCxn id="56" idx="5"/>
          </p:cNvCxnSpPr>
          <p:nvPr/>
        </p:nvCxnSpPr>
        <p:spPr>
          <a:xfrm rot="10800000" flipV="1">
            <a:off x="835025" y="3852863"/>
            <a:ext cx="723900" cy="711200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36" name="Object 34"/>
          <p:cNvGraphicFramePr>
            <a:graphicFrameLocks noChangeAspect="1"/>
          </p:cNvGraphicFramePr>
          <p:nvPr/>
        </p:nvGraphicFramePr>
        <p:xfrm>
          <a:off x="4764088" y="3074988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139700" imgH="139700" progId="Equation.DSMT4">
                  <p:embed/>
                </p:oleObj>
              </mc:Choice>
              <mc:Fallback>
                <p:oleObj name="Equation" r:id="rId58" imgW="139700" imgH="139700" progId="Equation.DSMT4">
                  <p:embed/>
                  <p:pic>
                    <p:nvPicPr>
                      <p:cNvPr id="4136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088" y="3074988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7" name="Object 35"/>
          <p:cNvGraphicFramePr>
            <a:graphicFrameLocks noChangeAspect="1"/>
          </p:cNvGraphicFramePr>
          <p:nvPr/>
        </p:nvGraphicFramePr>
        <p:xfrm>
          <a:off x="4760913" y="3784600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139700" imgH="139700" progId="Equation.DSMT4">
                  <p:embed/>
                </p:oleObj>
              </mc:Choice>
              <mc:Fallback>
                <p:oleObj name="Equation" r:id="rId59" imgW="139700" imgH="139700" progId="Equation.DSMT4">
                  <p:embed/>
                  <p:pic>
                    <p:nvPicPr>
                      <p:cNvPr id="4137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0913" y="3784600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8" name="Object 36"/>
          <p:cNvGraphicFramePr>
            <a:graphicFrameLocks noChangeAspect="1"/>
          </p:cNvGraphicFramePr>
          <p:nvPr/>
        </p:nvGraphicFramePr>
        <p:xfrm>
          <a:off x="4757738" y="4541838"/>
          <a:ext cx="4714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139700" imgH="139700" progId="Equation.DSMT4">
                  <p:embed/>
                </p:oleObj>
              </mc:Choice>
              <mc:Fallback>
                <p:oleObj name="Equation" r:id="rId60" imgW="139700" imgH="139700" progId="Equation.DSMT4">
                  <p:embed/>
                  <p:pic>
                    <p:nvPicPr>
                      <p:cNvPr id="4138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8" y="4541838"/>
                        <a:ext cx="4714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9" name="Object 37"/>
          <p:cNvGraphicFramePr>
            <a:graphicFrameLocks noChangeAspect="1"/>
          </p:cNvGraphicFramePr>
          <p:nvPr/>
        </p:nvGraphicFramePr>
        <p:xfrm>
          <a:off x="5849938" y="3060700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139700" imgH="139700" progId="Equation.DSMT4">
                  <p:embed/>
                </p:oleObj>
              </mc:Choice>
              <mc:Fallback>
                <p:oleObj name="Equation" r:id="rId61" imgW="139700" imgH="139700" progId="Equation.DSMT4">
                  <p:embed/>
                  <p:pic>
                    <p:nvPicPr>
                      <p:cNvPr id="4139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938" y="3060700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0" name="Object 38"/>
          <p:cNvGraphicFramePr>
            <a:graphicFrameLocks noChangeAspect="1"/>
          </p:cNvGraphicFramePr>
          <p:nvPr/>
        </p:nvGraphicFramePr>
        <p:xfrm>
          <a:off x="5846763" y="3881438"/>
          <a:ext cx="47148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139639" imgH="101556" progId="Equation.DSMT4">
                  <p:embed/>
                </p:oleObj>
              </mc:Choice>
              <mc:Fallback>
                <p:oleObj name="Equation" r:id="rId62" imgW="139639" imgH="101556" progId="Equation.DSMT4">
                  <p:embed/>
                  <p:pic>
                    <p:nvPicPr>
                      <p:cNvPr id="414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763" y="3881438"/>
                        <a:ext cx="471487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1" name="Object 39"/>
          <p:cNvGraphicFramePr>
            <a:graphicFrameLocks noChangeAspect="1"/>
          </p:cNvGraphicFramePr>
          <p:nvPr/>
        </p:nvGraphicFramePr>
        <p:xfrm>
          <a:off x="5845175" y="4637088"/>
          <a:ext cx="4699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139639" imgH="101556" progId="Equation.DSMT4">
                  <p:embed/>
                </p:oleObj>
              </mc:Choice>
              <mc:Fallback>
                <p:oleObj name="Equation" r:id="rId64" imgW="139639" imgH="101556" progId="Equation.DSMT4">
                  <p:embed/>
                  <p:pic>
                    <p:nvPicPr>
                      <p:cNvPr id="4141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5175" y="4637088"/>
                        <a:ext cx="4699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2" name="Object 40"/>
          <p:cNvGraphicFramePr>
            <a:graphicFrameLocks noChangeAspect="1"/>
          </p:cNvGraphicFramePr>
          <p:nvPr/>
        </p:nvGraphicFramePr>
        <p:xfrm>
          <a:off x="7007225" y="3149600"/>
          <a:ext cx="469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139639" imgH="101556" progId="Equation.DSMT4">
                  <p:embed/>
                </p:oleObj>
              </mc:Choice>
              <mc:Fallback>
                <p:oleObj name="Equation" r:id="rId66" imgW="139639" imgH="101556" progId="Equation.DSMT4">
                  <p:embed/>
                  <p:pic>
                    <p:nvPicPr>
                      <p:cNvPr id="4142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225" y="3149600"/>
                        <a:ext cx="4699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3" name="Object 41"/>
          <p:cNvGraphicFramePr>
            <a:graphicFrameLocks noChangeAspect="1"/>
          </p:cNvGraphicFramePr>
          <p:nvPr/>
        </p:nvGraphicFramePr>
        <p:xfrm>
          <a:off x="7004050" y="3905250"/>
          <a:ext cx="469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139639" imgH="101556" progId="Equation.DSMT4">
                  <p:embed/>
                </p:oleObj>
              </mc:Choice>
              <mc:Fallback>
                <p:oleObj name="Equation" r:id="rId68" imgW="139639" imgH="101556" progId="Equation.DSMT4">
                  <p:embed/>
                  <p:pic>
                    <p:nvPicPr>
                      <p:cNvPr id="4143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3905250"/>
                        <a:ext cx="4699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4" name="Object 42"/>
          <p:cNvGraphicFramePr>
            <a:graphicFrameLocks noChangeAspect="1"/>
          </p:cNvGraphicFramePr>
          <p:nvPr/>
        </p:nvGraphicFramePr>
        <p:xfrm>
          <a:off x="7000875" y="4598988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139700" imgH="139700" progId="Equation.DSMT4">
                  <p:embed/>
                </p:oleObj>
              </mc:Choice>
              <mc:Fallback>
                <p:oleObj name="Equation" r:id="rId70" imgW="139700" imgH="139700" progId="Equation.DSMT4">
                  <p:embed/>
                  <p:pic>
                    <p:nvPicPr>
                      <p:cNvPr id="4144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4598988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5" name="Object 43"/>
          <p:cNvGraphicFramePr>
            <a:graphicFrameLocks noChangeAspect="1"/>
          </p:cNvGraphicFramePr>
          <p:nvPr/>
        </p:nvGraphicFramePr>
        <p:xfrm>
          <a:off x="8096250" y="3141663"/>
          <a:ext cx="469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139639" imgH="101556" progId="Equation.DSMT4">
                  <p:embed/>
                </p:oleObj>
              </mc:Choice>
              <mc:Fallback>
                <p:oleObj name="Equation" r:id="rId71" imgW="139639" imgH="101556" progId="Equation.DSMT4">
                  <p:embed/>
                  <p:pic>
                    <p:nvPicPr>
                      <p:cNvPr id="4145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0" y="3141663"/>
                        <a:ext cx="469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6" name="Object 44"/>
          <p:cNvGraphicFramePr>
            <a:graphicFrameLocks noChangeAspect="1"/>
          </p:cNvGraphicFramePr>
          <p:nvPr/>
        </p:nvGraphicFramePr>
        <p:xfrm>
          <a:off x="8093075" y="3833813"/>
          <a:ext cx="4699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139700" imgH="139700" progId="Equation.DSMT4">
                  <p:embed/>
                </p:oleObj>
              </mc:Choice>
              <mc:Fallback>
                <p:oleObj name="Equation" r:id="rId73" imgW="139700" imgH="139700" progId="Equation.DSMT4">
                  <p:embed/>
                  <p:pic>
                    <p:nvPicPr>
                      <p:cNvPr id="4146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3075" y="3833813"/>
                        <a:ext cx="46990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47" name="Object 45"/>
          <p:cNvGraphicFramePr>
            <a:graphicFrameLocks noChangeAspect="1"/>
          </p:cNvGraphicFramePr>
          <p:nvPr/>
        </p:nvGraphicFramePr>
        <p:xfrm>
          <a:off x="8089900" y="4652963"/>
          <a:ext cx="4699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4" imgW="139639" imgH="101556" progId="Equation.DSMT4">
                  <p:embed/>
                </p:oleObj>
              </mc:Choice>
              <mc:Fallback>
                <p:oleObj name="Equation" r:id="rId74" imgW="139639" imgH="101556" progId="Equation.DSMT4">
                  <p:embed/>
                  <p:pic>
                    <p:nvPicPr>
                      <p:cNvPr id="4147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9900" y="4652963"/>
                        <a:ext cx="4699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46"/>
          <p:cNvGraphicFramePr>
            <a:graphicFrameLocks noChangeAspect="1"/>
          </p:cNvGraphicFramePr>
          <p:nvPr/>
        </p:nvGraphicFramePr>
        <p:xfrm>
          <a:off x="63500" y="2538413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6" imgW="533169" imgH="253890" progId="Equation.DSMT4">
                  <p:embed/>
                </p:oleObj>
              </mc:Choice>
              <mc:Fallback>
                <p:oleObj name="Equation" r:id="rId76" imgW="533169" imgH="253890" progId="Equation.DSMT4">
                  <p:embed/>
                  <p:pic>
                    <p:nvPicPr>
                      <p:cNvPr id="72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" y="2538413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3"/>
          <p:cNvGraphicFramePr>
            <a:graphicFrameLocks noChangeAspect="1"/>
          </p:cNvGraphicFramePr>
          <p:nvPr/>
        </p:nvGraphicFramePr>
        <p:xfrm>
          <a:off x="1771650" y="3614738"/>
          <a:ext cx="187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7" imgW="139579" imgH="177646" progId="Equation.DSMT4">
                  <p:embed/>
                </p:oleObj>
              </mc:Choice>
              <mc:Fallback>
                <p:oleObj name="Equation" r:id="rId77" imgW="139579" imgH="177646" progId="Equation.DSMT4">
                  <p:embed/>
                  <p:pic>
                    <p:nvPicPr>
                      <p:cNvPr id="75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3614738"/>
                        <a:ext cx="1873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48"/>
          <p:cNvGraphicFramePr>
            <a:graphicFrameLocks noChangeAspect="1"/>
          </p:cNvGraphicFramePr>
          <p:nvPr/>
        </p:nvGraphicFramePr>
        <p:xfrm>
          <a:off x="34925" y="4586288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533169" imgH="253890" progId="Equation.DSMT4">
                  <p:embed/>
                </p:oleObj>
              </mc:Choice>
              <mc:Fallback>
                <p:oleObj name="Equation" r:id="rId79" imgW="533169" imgH="253890" progId="Equation.DSMT4">
                  <p:embed/>
                  <p:pic>
                    <p:nvPicPr>
                      <p:cNvPr id="76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" y="4586288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5"/>
          <p:cNvGraphicFramePr>
            <a:graphicFrameLocks noChangeAspect="1"/>
          </p:cNvGraphicFramePr>
          <p:nvPr/>
        </p:nvGraphicFramePr>
        <p:xfrm>
          <a:off x="1185863" y="3633788"/>
          <a:ext cx="173037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0" imgW="139579" imgH="177646" progId="Equation.DSMT4">
                  <p:embed/>
                </p:oleObj>
              </mc:Choice>
              <mc:Fallback>
                <p:oleObj name="Equation" r:id="rId80" imgW="139579" imgH="177646" progId="Equation.DSMT4">
                  <p:embed/>
                  <p:pic>
                    <p:nvPicPr>
                      <p:cNvPr id="77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3633788"/>
                        <a:ext cx="173037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50"/>
          <p:cNvGraphicFramePr>
            <a:graphicFrameLocks noChangeAspect="1"/>
          </p:cNvGraphicFramePr>
          <p:nvPr/>
        </p:nvGraphicFramePr>
        <p:xfrm>
          <a:off x="1100138" y="3671888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2" imgW="139639" imgH="101556" progId="Equation.DSMT4">
                  <p:embed/>
                </p:oleObj>
              </mc:Choice>
              <mc:Fallback>
                <p:oleObj name="Equation" r:id="rId82" imgW="139639" imgH="101556" progId="Equation.DSMT4">
                  <p:embed/>
                  <p:pic>
                    <p:nvPicPr>
                      <p:cNvPr id="78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8" y="3671888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51"/>
          <p:cNvGraphicFramePr>
            <a:graphicFrameLocks noChangeAspect="1"/>
          </p:cNvGraphicFramePr>
          <p:nvPr/>
        </p:nvGraphicFramePr>
        <p:xfrm>
          <a:off x="1155700" y="3876675"/>
          <a:ext cx="187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3" imgW="139579" imgH="177646" progId="Equation.DSMT4">
                  <p:embed/>
                </p:oleObj>
              </mc:Choice>
              <mc:Fallback>
                <p:oleObj name="Equation" r:id="rId83" imgW="139579" imgH="177646" progId="Equation.DSMT4">
                  <p:embed/>
                  <p:pic>
                    <p:nvPicPr>
                      <p:cNvPr id="81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3876675"/>
                        <a:ext cx="1873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52"/>
          <p:cNvGraphicFramePr>
            <a:graphicFrameLocks noChangeAspect="1"/>
          </p:cNvGraphicFramePr>
          <p:nvPr/>
        </p:nvGraphicFramePr>
        <p:xfrm>
          <a:off x="1787525" y="3602038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4" imgW="139700" imgH="139700" progId="Equation.DSMT4">
                  <p:embed/>
                </p:oleObj>
              </mc:Choice>
              <mc:Fallback>
                <p:oleObj name="Equation" r:id="rId84" imgW="139700" imgH="139700" progId="Equation.DSMT4">
                  <p:embed/>
                  <p:pic>
                    <p:nvPicPr>
                      <p:cNvPr id="8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3602038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53"/>
          <p:cNvGraphicFramePr>
            <a:graphicFrameLocks noChangeAspect="1"/>
          </p:cNvGraphicFramePr>
          <p:nvPr/>
        </p:nvGraphicFramePr>
        <p:xfrm>
          <a:off x="1770063" y="3897313"/>
          <a:ext cx="187325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5" imgW="139579" imgH="177646" progId="Equation.DSMT4">
                  <p:embed/>
                </p:oleObj>
              </mc:Choice>
              <mc:Fallback>
                <p:oleObj name="Equation" r:id="rId85" imgW="139579" imgH="177646" progId="Equation.DSMT4">
                  <p:embed/>
                  <p:pic>
                    <p:nvPicPr>
                      <p:cNvPr id="8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63" y="3897313"/>
                        <a:ext cx="187325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54"/>
          <p:cNvGraphicFramePr>
            <a:graphicFrameLocks noChangeAspect="1"/>
          </p:cNvGraphicFramePr>
          <p:nvPr/>
        </p:nvGraphicFramePr>
        <p:xfrm>
          <a:off x="2159000" y="4643438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6" imgW="533169" imgH="253890" progId="Equation.DSMT4">
                  <p:embed/>
                </p:oleObj>
              </mc:Choice>
              <mc:Fallback>
                <p:oleObj name="Equation" r:id="rId86" imgW="533169" imgH="253890" progId="Equation.DSMT4">
                  <p:embed/>
                  <p:pic>
                    <p:nvPicPr>
                      <p:cNvPr id="8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3438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Content Placeholder 2"/>
          <p:cNvSpPr txBox="1">
            <a:spLocks/>
          </p:cNvSpPr>
          <p:nvPr/>
        </p:nvSpPr>
        <p:spPr bwMode="auto">
          <a:xfrm>
            <a:off x="195263" y="5338763"/>
            <a:ext cx="8370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sin/</a:t>
            </a:r>
            <a:r>
              <a:rPr lang="en-CA" sz="2100" dirty="0" err="1">
                <a:latin typeface="+mn-lt"/>
              </a:rPr>
              <a:t>cos</a:t>
            </a:r>
            <a:r>
              <a:rPr lang="en-CA" sz="2100" dirty="0">
                <a:latin typeface="+mn-lt"/>
              </a:rPr>
              <a:t>/tan of all angles in the 1</a:t>
            </a:r>
            <a:r>
              <a:rPr lang="en-CA" sz="2100" baseline="30000" dirty="0">
                <a:latin typeface="+mn-lt"/>
              </a:rPr>
              <a:t>st</a:t>
            </a:r>
            <a:r>
              <a:rPr lang="en-CA" sz="2100" dirty="0">
                <a:latin typeface="+mn-lt"/>
              </a:rPr>
              <a:t> Quadrant will be </a:t>
            </a:r>
            <a:r>
              <a:rPr lang="en-CA" sz="2100" u="sng" dirty="0">
                <a:latin typeface="+mn-lt"/>
              </a:rPr>
              <a:t>positive</a:t>
            </a:r>
          </a:p>
        </p:txBody>
      </p:sp>
      <p:graphicFrame>
        <p:nvGraphicFramePr>
          <p:cNvPr id="87" name="Object 83"/>
          <p:cNvGraphicFramePr>
            <a:graphicFrameLocks noChangeAspect="1"/>
          </p:cNvGraphicFramePr>
          <p:nvPr/>
        </p:nvGraphicFramePr>
        <p:xfrm>
          <a:off x="4454525" y="2292350"/>
          <a:ext cx="11588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7" imgW="850531" imgH="253890" progId="Equation.DSMT4">
                  <p:embed/>
                </p:oleObj>
              </mc:Choice>
              <mc:Fallback>
                <p:oleObj name="Equation" r:id="rId87" imgW="850531" imgH="253890" progId="Equation.DSMT4">
                  <p:embed/>
                  <p:pic>
                    <p:nvPicPr>
                      <p:cNvPr id="87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525" y="2292350"/>
                        <a:ext cx="115887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Content Placeholder 2"/>
          <p:cNvSpPr txBox="1">
            <a:spLocks/>
          </p:cNvSpPr>
          <p:nvPr/>
        </p:nvSpPr>
        <p:spPr bwMode="auto">
          <a:xfrm>
            <a:off x="180975" y="5335588"/>
            <a:ext cx="837088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Only sine of angles in the 2</a:t>
            </a:r>
            <a:r>
              <a:rPr lang="en-CA" sz="2100" baseline="30000" dirty="0" err="1">
                <a:latin typeface="+mn-lt"/>
              </a:rPr>
              <a:t>nd</a:t>
            </a:r>
            <a:r>
              <a:rPr lang="en-CA" sz="2100" dirty="0">
                <a:latin typeface="+mn-lt"/>
              </a:rPr>
              <a:t> Quadrant will be </a:t>
            </a:r>
            <a:r>
              <a:rPr lang="en-CA" sz="2100" u="sng" dirty="0">
                <a:latin typeface="+mn-lt"/>
              </a:rPr>
              <a:t>positive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Cosine &amp; Tangent in the 2</a:t>
            </a:r>
            <a:r>
              <a:rPr lang="en-CA" sz="2100" baseline="30000" dirty="0">
                <a:latin typeface="+mn-lt"/>
              </a:rPr>
              <a:t>nd</a:t>
            </a:r>
            <a:r>
              <a:rPr lang="en-CA" sz="2100" dirty="0">
                <a:latin typeface="+mn-lt"/>
              </a:rPr>
              <a:t> Quad will be </a:t>
            </a:r>
            <a:r>
              <a:rPr lang="en-CA" sz="2100" u="sng" dirty="0">
                <a:latin typeface="+mn-lt"/>
              </a:rPr>
              <a:t>negative</a:t>
            </a:r>
          </a:p>
        </p:txBody>
      </p:sp>
      <p:sp>
        <p:nvSpPr>
          <p:cNvPr id="89" name="Content Placeholder 2"/>
          <p:cNvSpPr txBox="1">
            <a:spLocks/>
          </p:cNvSpPr>
          <p:nvPr/>
        </p:nvSpPr>
        <p:spPr bwMode="auto">
          <a:xfrm>
            <a:off x="179388" y="5334000"/>
            <a:ext cx="837088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Only Tangent of angles in the 3</a:t>
            </a:r>
            <a:r>
              <a:rPr lang="en-CA" sz="2100" baseline="30000" dirty="0">
                <a:latin typeface="+mn-lt"/>
              </a:rPr>
              <a:t>rd</a:t>
            </a:r>
            <a:r>
              <a:rPr lang="en-CA" sz="2100" dirty="0">
                <a:latin typeface="+mn-lt"/>
              </a:rPr>
              <a:t> Quadrant will be </a:t>
            </a:r>
            <a:r>
              <a:rPr lang="en-CA" sz="2100" u="sng" dirty="0">
                <a:latin typeface="+mn-lt"/>
              </a:rPr>
              <a:t>positive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Sine &amp; Cosine in the 3</a:t>
            </a:r>
            <a:r>
              <a:rPr lang="en-CA" sz="2100" baseline="30000" dirty="0">
                <a:latin typeface="+mn-lt"/>
              </a:rPr>
              <a:t>rd</a:t>
            </a:r>
            <a:r>
              <a:rPr lang="en-CA" sz="2100" dirty="0">
                <a:latin typeface="+mn-lt"/>
              </a:rPr>
              <a:t> Quad will be </a:t>
            </a:r>
            <a:r>
              <a:rPr lang="en-CA" sz="2100" u="sng" dirty="0">
                <a:latin typeface="+mn-lt"/>
              </a:rPr>
              <a:t>negative</a:t>
            </a:r>
          </a:p>
        </p:txBody>
      </p:sp>
      <p:sp>
        <p:nvSpPr>
          <p:cNvPr id="90" name="Content Placeholder 2"/>
          <p:cNvSpPr txBox="1">
            <a:spLocks/>
          </p:cNvSpPr>
          <p:nvPr/>
        </p:nvSpPr>
        <p:spPr bwMode="auto">
          <a:xfrm>
            <a:off x="177800" y="5332413"/>
            <a:ext cx="837088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Only Cosine of angles in the 4</a:t>
            </a:r>
            <a:r>
              <a:rPr lang="en-CA" sz="2100" baseline="30000" dirty="0" err="1">
                <a:latin typeface="+mn-lt"/>
              </a:rPr>
              <a:t>th</a:t>
            </a:r>
            <a:r>
              <a:rPr lang="en-CA" sz="2100" dirty="0">
                <a:latin typeface="+mn-lt"/>
              </a:rPr>
              <a:t> Quadrant will be </a:t>
            </a:r>
            <a:r>
              <a:rPr lang="en-CA" sz="2100" u="sng" dirty="0">
                <a:latin typeface="+mn-lt"/>
              </a:rPr>
              <a:t>positive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</a:rPr>
              <a:t>Sine &amp; Tangent in the 4</a:t>
            </a:r>
            <a:r>
              <a:rPr lang="en-CA" sz="2100" baseline="30000" dirty="0">
                <a:latin typeface="+mn-lt"/>
              </a:rPr>
              <a:t>th</a:t>
            </a:r>
            <a:r>
              <a:rPr lang="en-CA" sz="2100" dirty="0">
                <a:latin typeface="+mn-lt"/>
              </a:rPr>
              <a:t> Quad will be </a:t>
            </a:r>
            <a:r>
              <a:rPr lang="en-CA" sz="2100" u="sng" dirty="0">
                <a:latin typeface="+mn-lt"/>
              </a:rPr>
              <a:t>negative</a:t>
            </a: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1900238" y="3159125"/>
            <a:ext cx="3984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841375" y="3157538"/>
            <a:ext cx="39846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827088" y="3973513"/>
            <a:ext cx="381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1906588" y="3995738"/>
            <a:ext cx="414337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520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8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036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2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5" dur="2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 nodeType="clickPar">
                      <p:stCondLst>
                        <p:cond delay="indefinite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 nodeType="clickPar">
                      <p:stCondLst>
                        <p:cond delay="indefinite"/>
                      </p:stCondLst>
                      <p:childTnLst>
                        <p:par>
                          <p:cTn id="3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 nodeType="clickPar">
                      <p:stCondLst>
                        <p:cond delay="indefinite"/>
                      </p:stCondLst>
                      <p:childTnLst>
                        <p:par>
                          <p:cTn id="3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 nodeType="clickPar">
                      <p:stCondLst>
                        <p:cond delay="indefinite"/>
                      </p:stCondLst>
                      <p:childTnLst>
                        <p:par>
                          <p:cTn id="3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 nodeType="clickPar">
                      <p:stCondLst>
                        <p:cond delay="indefinite"/>
                      </p:stCondLst>
                      <p:childTnLst>
                        <p:par>
                          <p:cTn id="3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5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 nodeType="clickPar">
                      <p:stCondLst>
                        <p:cond delay="indefinite"/>
                      </p:stCondLst>
                      <p:childTnLst>
                        <p:par>
                          <p:cTn id="3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0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5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 nodeType="clickPar">
                      <p:stCondLst>
                        <p:cond delay="indefinite"/>
                      </p:stCondLst>
                      <p:childTnLst>
                        <p:par>
                          <p:cTn id="3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 nodeType="clickPar">
                      <p:stCondLst>
                        <p:cond delay="indefinite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5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 nodeType="clickPar">
                      <p:stCondLst>
                        <p:cond delay="indefinite"/>
                      </p:stCondLst>
                      <p:childTnLst>
                        <p:par>
                          <p:cTn id="3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0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 nodeType="clickPar">
                      <p:stCondLst>
                        <p:cond delay="indefinite"/>
                      </p:stCondLst>
                      <p:childTnLst>
                        <p:par>
                          <p:cTn id="3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 nodeType="clickPar">
                      <p:stCondLst>
                        <p:cond delay="indefinite"/>
                      </p:stCondLst>
                      <p:childTnLst>
                        <p:par>
                          <p:cTn id="3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9" dur="2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2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6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 nodeType="clickPar">
                      <p:stCondLst>
                        <p:cond delay="indefinite"/>
                      </p:stCondLst>
                      <p:childTnLst>
                        <p:par>
                          <p:cTn id="3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0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3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7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 nodeType="clickPar">
                      <p:stCondLst>
                        <p:cond delay="indefinite"/>
                      </p:stCondLst>
                      <p:childTnLst>
                        <p:par>
                          <p:cTn id="4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1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4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8" dur="5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 nodeType="clickPar">
                      <p:stCondLst>
                        <p:cond delay="indefinite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2" dur="2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5" dur="20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0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 nodeType="clickPar">
                      <p:stCondLst>
                        <p:cond delay="indefinite"/>
                      </p:stCondLst>
                      <p:childTnLst>
                        <p:par>
                          <p:cTn id="4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5" dur="5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 nodeType="clickPar">
                      <p:stCondLst>
                        <p:cond delay="indefinite"/>
                      </p:stCondLst>
                      <p:childTnLst>
                        <p:par>
                          <p:cTn id="4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4" dur="2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 nodeType="clickPar">
                      <p:stCondLst>
                        <p:cond delay="indefinite"/>
                      </p:stCondLst>
                      <p:childTnLst>
                        <p:par>
                          <p:cTn id="4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 nodeType="clickPar">
                      <p:stCondLst>
                        <p:cond delay="indefinite"/>
                      </p:stCondLst>
                      <p:childTnLst>
                        <p:par>
                          <p:cTn id="4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 nodeType="clickPar">
                      <p:stCondLst>
                        <p:cond delay="indefinite"/>
                      </p:stCondLst>
                      <p:childTnLst>
                        <p:par>
                          <p:cTn id="4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 nodeType="clickPar">
                      <p:stCondLst>
                        <p:cond delay="indefinite"/>
                      </p:stCondLst>
                      <p:childTnLst>
                        <p:par>
                          <p:cTn id="4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 nodeType="clickPar">
                      <p:stCondLst>
                        <p:cond delay="indefinite"/>
                      </p:stCondLst>
                      <p:childTnLst>
                        <p:par>
                          <p:cTn id="5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fill="hold" nodeType="clickPar">
                      <p:stCondLst>
                        <p:cond delay="indefinite"/>
                      </p:stCondLst>
                      <p:childTnLst>
                        <p:par>
                          <p:cTn id="5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0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 nodeType="clickPar">
                      <p:stCondLst>
                        <p:cond delay="indefinite"/>
                      </p:stCondLst>
                      <p:childTnLst>
                        <p:par>
                          <p:cTn id="5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5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 nodeType="clickPar">
                      <p:stCondLst>
                        <p:cond delay="indefinite"/>
                      </p:stCondLst>
                      <p:childTnLst>
                        <p:par>
                          <p:cTn id="5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0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 nodeType="clickPar">
                      <p:stCondLst>
                        <p:cond delay="indefinite"/>
                      </p:stCondLst>
                      <p:childTnLst>
                        <p:par>
                          <p:cTn id="5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5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6" fill="hold" nodeType="clickPar">
                      <p:stCondLst>
                        <p:cond delay="indefinite"/>
                      </p:stCondLst>
                      <p:childTnLst>
                        <p:par>
                          <p:cTn id="5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0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 nodeType="clickPar">
                      <p:stCondLst>
                        <p:cond delay="indefinite"/>
                      </p:stCondLst>
                      <p:childTnLst>
                        <p:par>
                          <p:cTn id="5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5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 nodeType="clickPar">
                      <p:stCondLst>
                        <p:cond delay="indefinite"/>
                      </p:stCondLst>
                      <p:childTnLst>
                        <p:par>
                          <p:cTn id="5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0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1" fill="hold" nodeType="clickPar">
                      <p:stCondLst>
                        <p:cond delay="indefinite"/>
                      </p:stCondLst>
                      <p:childTnLst>
                        <p:par>
                          <p:cTn id="5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4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7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1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 nodeType="clickPar">
                      <p:stCondLst>
                        <p:cond delay="indefinite"/>
                      </p:stCondLst>
                      <p:childTnLst>
                        <p:par>
                          <p:cTn id="5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5" dur="2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8" dur="2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2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 nodeType="clickPar">
                      <p:stCondLst>
                        <p:cond delay="indefinite"/>
                      </p:stCondLst>
                      <p:childTnLst>
                        <p:par>
                          <p:cTn id="5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6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9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3" dur="5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5" dur="20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8" dur="20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83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4" fill="hold" nodeType="clickPar">
                      <p:stCondLst>
                        <p:cond delay="indefinite"/>
                      </p:stCondLst>
                      <p:childTnLst>
                        <p:par>
                          <p:cTn id="5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8" dur="5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9" fill="hold" nodeType="clickPar">
                      <p:stCondLst>
                        <p:cond delay="indefinite"/>
                      </p:stCondLst>
                      <p:childTnLst>
                        <p:par>
                          <p:cTn id="5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5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1" dur="2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 nodeType="clickPar">
                      <p:stCondLst>
                        <p:cond delay="indefinite"/>
                      </p:stCondLst>
                      <p:childTnLst>
                        <p:par>
                          <p:cTn id="6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9" dur="770" decel="100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0" dur="770" decel="100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2" dur="77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4" dur="77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6" fill="hold" nodeType="clickPar">
                      <p:stCondLst>
                        <p:cond delay="indefinite"/>
                      </p:stCondLst>
                      <p:childTnLst>
                        <p:par>
                          <p:cTn id="6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0" dur="770" decel="100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1" dur="770" decel="100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3" dur="77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5" dur="77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7" fill="hold" nodeType="clickPar">
                      <p:stCondLst>
                        <p:cond delay="indefinite"/>
                      </p:stCondLst>
                      <p:childTnLst>
                        <p:par>
                          <p:cTn id="6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1" dur="770" decel="100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2" dur="770" decel="100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4" dur="77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6" dur="77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8" fill="hold" nodeType="clickPar">
                      <p:stCondLst>
                        <p:cond delay="indefinite"/>
                      </p:stCondLst>
                      <p:childTnLst>
                        <p:par>
                          <p:cTn id="6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2" dur="770" decel="100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3" dur="770" decel="100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5" dur="770" fill="hold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7" dur="770" fill="hold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49" grpId="0" animBg="1"/>
      <p:bldP spid="49" grpId="1" animBg="1"/>
      <p:bldP spid="53" grpId="0" animBg="1"/>
      <p:bldP spid="53" grpId="1" animBg="1"/>
      <p:bldP spid="56" grpId="0" animBg="1"/>
      <p:bldP spid="56" grpId="1" animBg="1"/>
      <p:bldP spid="86" grpId="0" build="allAtOnce"/>
      <p:bldP spid="88" grpId="0" build="allAtOnce"/>
      <p:bldP spid="89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225425"/>
            <a:ext cx="8396288" cy="1568450"/>
          </a:xfrm>
        </p:spPr>
        <p:txBody>
          <a:bodyPr>
            <a:noAutofit/>
          </a:bodyPr>
          <a:lstStyle/>
          <a:p>
            <a:r>
              <a:rPr lang="en-CA" sz="2300" dirty="0"/>
              <a:t>The previous table can be used to determine which quadrant an angle will be in when given the ratio of a trig function</a:t>
            </a:r>
          </a:p>
          <a:p>
            <a:pPr marL="0" indent="0">
              <a:buNone/>
            </a:pPr>
            <a:r>
              <a:rPr lang="en-CA" sz="2300" dirty="0"/>
              <a:t>Ex: Given each of the following trig. functions and its ratios, determine which quadrants the angle can be in: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423863" y="2139950"/>
          <a:ext cx="1370012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392" imgH="431613" progId="Equation.DSMT4">
                  <p:embed/>
                </p:oleObj>
              </mc:Choice>
              <mc:Fallback>
                <p:oleObj name="Equation" r:id="rId3" imgW="939392" imgH="431613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3" y="2139950"/>
                        <a:ext cx="1370012" cy="630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303588" y="2109788"/>
          <a:ext cx="1497012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28700" imgH="457200" progId="Equation.DSMT4">
                  <p:embed/>
                </p:oleObj>
              </mc:Choice>
              <mc:Fallback>
                <p:oleObj name="Equation" r:id="rId5" imgW="1028700" imgH="45720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588" y="2109788"/>
                        <a:ext cx="1497012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6205538" y="2079625"/>
          <a:ext cx="157162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79500" imgH="457200" progId="Equation.DSMT4">
                  <p:embed/>
                </p:oleObj>
              </mc:Choice>
              <mc:Fallback>
                <p:oleObj name="Equation" r:id="rId7" imgW="1079500" imgH="4572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538" y="2079625"/>
                        <a:ext cx="1571625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06413" y="3455988"/>
            <a:ext cx="1619250" cy="1619250"/>
            <a:chOff x="470557" y="3063834"/>
            <a:chExt cx="1620000" cy="1620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95" name="TextBox 10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96" name="TextBox 11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97" name="TextBox 12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98" name="TextBox 13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521075" y="3430588"/>
            <a:ext cx="1619250" cy="1619250"/>
            <a:chOff x="470557" y="3063834"/>
            <a:chExt cx="1620000" cy="1620000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470557" y="3811892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89" name="TextBox 18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90" name="TextBox 19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91" name="TextBox 20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92" name="TextBox 21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6440488" y="3416300"/>
            <a:ext cx="1619250" cy="1619250"/>
            <a:chOff x="470557" y="3063834"/>
            <a:chExt cx="1620000" cy="1620000"/>
          </a:xfrm>
        </p:grpSpPr>
        <p:cxnSp>
          <p:nvCxnSpPr>
            <p:cNvPr id="24" name="Straight Arrow Connector 23"/>
            <p:cNvCxnSpPr/>
            <p:nvPr/>
          </p:nvCxnSpPr>
          <p:spPr>
            <a:xfrm rot="5400000">
              <a:off x="461028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470557" y="3811893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83" name="TextBox 25"/>
            <p:cNvSpPr txBox="1">
              <a:spLocks noChangeArrowheads="1"/>
            </p:cNvSpPr>
            <p:nvPr/>
          </p:nvSpPr>
          <p:spPr bwMode="auto">
            <a:xfrm>
              <a:off x="1460668" y="32538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6184" name="TextBox 26"/>
            <p:cNvSpPr txBox="1">
              <a:spLocks noChangeArrowheads="1"/>
            </p:cNvSpPr>
            <p:nvPr/>
          </p:nvSpPr>
          <p:spPr bwMode="auto">
            <a:xfrm>
              <a:off x="627443" y="3263740"/>
              <a:ext cx="39786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6185" name="TextBox 27"/>
            <p:cNvSpPr txBox="1">
              <a:spLocks noChangeArrowheads="1"/>
            </p:cNvSpPr>
            <p:nvPr/>
          </p:nvSpPr>
          <p:spPr bwMode="auto">
            <a:xfrm>
              <a:off x="649218" y="4009888"/>
              <a:ext cx="38023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6186" name="TextBox 28"/>
            <p:cNvSpPr txBox="1">
              <a:spLocks noChangeArrowheads="1"/>
            </p:cNvSpPr>
            <p:nvPr/>
          </p:nvSpPr>
          <p:spPr bwMode="auto">
            <a:xfrm>
              <a:off x="1466617" y="4019787"/>
              <a:ext cx="415498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CA" sz="2500">
                  <a:solidFill>
                    <a:srgbClr val="FF0000"/>
                  </a:solidFill>
                </a:rPr>
                <a:t>C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25425" y="2957513"/>
            <a:ext cx="23844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31" name="Right Brace 30"/>
          <p:cNvSpPr/>
          <p:nvPr/>
        </p:nvSpPr>
        <p:spPr>
          <a:xfrm rot="5400000">
            <a:off x="1443038" y="2511425"/>
            <a:ext cx="331788" cy="534987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TextBox 31"/>
          <p:cNvSpPr txBox="1"/>
          <p:nvPr/>
        </p:nvSpPr>
        <p:spPr>
          <a:xfrm>
            <a:off x="3203575" y="2978150"/>
            <a:ext cx="2305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</a:t>
            </a:r>
          </a:p>
        </p:txBody>
      </p:sp>
      <p:sp>
        <p:nvSpPr>
          <p:cNvPr id="33" name="Right Brace 32"/>
          <p:cNvSpPr/>
          <p:nvPr/>
        </p:nvSpPr>
        <p:spPr>
          <a:xfrm rot="5400000">
            <a:off x="4421187" y="2533651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TextBox 33"/>
          <p:cNvSpPr txBox="1"/>
          <p:nvPr/>
        </p:nvSpPr>
        <p:spPr>
          <a:xfrm>
            <a:off x="6183313" y="2989263"/>
            <a:ext cx="23844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negative</a:t>
            </a:r>
          </a:p>
        </p:txBody>
      </p:sp>
      <p:sp>
        <p:nvSpPr>
          <p:cNvPr id="35" name="Right Brace 34"/>
          <p:cNvSpPr/>
          <p:nvPr/>
        </p:nvSpPr>
        <p:spPr>
          <a:xfrm rot="5400000">
            <a:off x="7400925" y="2543175"/>
            <a:ext cx="331788" cy="5349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1506538" y="3716338"/>
            <a:ext cx="393700" cy="357187"/>
            <a:chOff x="2384960" y="4641273"/>
            <a:chExt cx="370115" cy="310737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41"/>
          <p:cNvGrpSpPr>
            <a:grpSpLocks/>
          </p:cNvGrpSpPr>
          <p:nvPr/>
        </p:nvGrpSpPr>
        <p:grpSpPr bwMode="auto">
          <a:xfrm>
            <a:off x="684213" y="3727450"/>
            <a:ext cx="393700" cy="355600"/>
            <a:chOff x="2384960" y="4641273"/>
            <a:chExt cx="370115" cy="310737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" name="Object 5"/>
          <p:cNvGraphicFramePr>
            <a:graphicFrameLocks noChangeAspect="1"/>
          </p:cNvGraphicFramePr>
          <p:nvPr/>
        </p:nvGraphicFramePr>
        <p:xfrm>
          <a:off x="212725" y="5340350"/>
          <a:ext cx="24399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18671" imgH="203112" progId="Equation.DSMT4">
                  <p:embed/>
                </p:oleObj>
              </mc:Choice>
              <mc:Fallback>
                <p:oleObj name="Equation" r:id="rId9" imgW="1218671" imgH="203112" progId="Equation.DSMT4">
                  <p:embed/>
                  <p:pic>
                    <p:nvPicPr>
                      <p:cNvPr id="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" y="5340350"/>
                        <a:ext cx="24399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3713163" y="4416425"/>
            <a:ext cx="393700" cy="355600"/>
            <a:chOff x="2384960" y="4641273"/>
            <a:chExt cx="370115" cy="310737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2386452" y="4642661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2384960" y="4641273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3675063" y="3700463"/>
            <a:ext cx="393700" cy="357187"/>
            <a:chOff x="2384960" y="4641273"/>
            <a:chExt cx="370115" cy="310737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" name="Object 6"/>
          <p:cNvGraphicFramePr>
            <a:graphicFrameLocks noChangeAspect="1"/>
          </p:cNvGraphicFramePr>
          <p:nvPr/>
        </p:nvGraphicFramePr>
        <p:xfrm>
          <a:off x="3194050" y="5303838"/>
          <a:ext cx="238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93800" imgH="203200" progId="Equation.DSMT4">
                  <p:embed/>
                </p:oleObj>
              </mc:Choice>
              <mc:Fallback>
                <p:oleObj name="Equation" r:id="rId11" imgW="1193800" imgH="203200" progId="Equation.DSMT4">
                  <p:embed/>
                  <p:pic>
                    <p:nvPicPr>
                      <p:cNvPr id="5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5303838"/>
                        <a:ext cx="2387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52"/>
          <p:cNvGrpSpPr>
            <a:grpSpLocks/>
          </p:cNvGrpSpPr>
          <p:nvPr/>
        </p:nvGrpSpPr>
        <p:grpSpPr bwMode="auto">
          <a:xfrm>
            <a:off x="6632575" y="4389438"/>
            <a:ext cx="393700" cy="357187"/>
            <a:chOff x="2384960" y="4641273"/>
            <a:chExt cx="370115" cy="310737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2386453" y="4642654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2384960" y="4641273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55"/>
          <p:cNvGrpSpPr>
            <a:grpSpLocks/>
          </p:cNvGrpSpPr>
          <p:nvPr/>
        </p:nvGrpSpPr>
        <p:grpSpPr bwMode="auto">
          <a:xfrm>
            <a:off x="7426325" y="3687763"/>
            <a:ext cx="393700" cy="355600"/>
            <a:chOff x="2384960" y="4641273"/>
            <a:chExt cx="370115" cy="310737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2386453" y="4642660"/>
              <a:ext cx="368622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2384960" y="4641273"/>
              <a:ext cx="368623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9" name="Object 7"/>
          <p:cNvGraphicFramePr>
            <a:graphicFrameLocks noChangeAspect="1"/>
          </p:cNvGraphicFramePr>
          <p:nvPr/>
        </p:nvGraphicFramePr>
        <p:xfrm>
          <a:off x="6135688" y="5278438"/>
          <a:ext cx="2438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18671" imgH="203112" progId="Equation.DSMT4">
                  <p:embed/>
                </p:oleObj>
              </mc:Choice>
              <mc:Fallback>
                <p:oleObj name="Equation" r:id="rId13" imgW="1218671" imgH="203112" progId="Equation.DSMT4">
                  <p:embed/>
                  <p:pic>
                    <p:nvPicPr>
                      <p:cNvPr id="5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5278438"/>
                        <a:ext cx="2438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5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D8F8F8C-58F6-4B9B-86DC-652A7088C0B4}"/>
              </a:ext>
            </a:extLst>
          </p:cNvPr>
          <p:cNvSpPr txBox="1"/>
          <p:nvPr/>
        </p:nvSpPr>
        <p:spPr>
          <a:xfrm>
            <a:off x="251520" y="5877272"/>
            <a:ext cx="589616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There are TWO Angles (REMEMBER THIS!!)</a:t>
            </a:r>
          </a:p>
        </p:txBody>
      </p:sp>
    </p:spTree>
    <p:extLst>
      <p:ext uri="{BB962C8B-B14F-4D97-AF65-F5344CB8AC3E}">
        <p14:creationId xmlns:p14="http://schemas.microsoft.com/office/powerpoint/2010/main" val="2843503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32" grpId="0"/>
      <p:bldP spid="33" grpId="0" animBg="1"/>
      <p:bldP spid="34" grpId="0"/>
      <p:bldP spid="35" grpId="0" animBg="1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CDC21-B245-4561-BA79-81203660A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en-CA" dirty="0"/>
              <a:t>Steps for Solving for Angles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84C95-17C8-4954-9BDF-75070DF857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5536" y="692696"/>
            <a:ext cx="8352928" cy="4873752"/>
          </a:xfrm>
        </p:spPr>
        <p:txBody>
          <a:bodyPr>
            <a:normAutofit/>
          </a:bodyPr>
          <a:lstStyle/>
          <a:p>
            <a:r>
              <a:rPr lang="en-CA" sz="2200" dirty="0"/>
              <a:t>First determine which trig function is used: Sine?  Cosine? Or Tangent?</a:t>
            </a:r>
          </a:p>
          <a:p>
            <a:r>
              <a:rPr lang="en-CA" sz="2200" dirty="0"/>
              <a:t>Next, look at the ratio, is it positive or negative?</a:t>
            </a:r>
          </a:p>
          <a:p>
            <a:r>
              <a:rPr lang="en-CA" sz="2200" dirty="0"/>
              <a:t>Use CAST to determine which quadrant your angle is in, draw this out!!  Draw the angles in std position</a:t>
            </a:r>
          </a:p>
          <a:p>
            <a:r>
              <a:rPr lang="en-CA" sz="2200" dirty="0"/>
              <a:t>Use Inverse sine/cosine/tangent of the ratio to get the </a:t>
            </a:r>
            <a:r>
              <a:rPr lang="en-CA" sz="2200" b="1" u="sng" dirty="0"/>
              <a:t>first</a:t>
            </a:r>
            <a:r>
              <a:rPr lang="en-CA" sz="2200" dirty="0"/>
              <a:t> angle  (Remember! There are two!!)</a:t>
            </a:r>
          </a:p>
          <a:p>
            <a:r>
              <a:rPr lang="en-CA" sz="2200" dirty="0"/>
              <a:t>Use the reference angle from the first one to determine the second angle in the other quadrant </a:t>
            </a:r>
          </a:p>
          <a:p>
            <a:pPr lvl="1"/>
            <a:r>
              <a:rPr lang="en-CA" sz="1900" dirty="0"/>
              <a:t>NOTE: Both these two angles will have the same quadrant!!!</a:t>
            </a:r>
          </a:p>
          <a:p>
            <a:r>
              <a:rPr lang="en-CA" sz="2200" dirty="0"/>
              <a:t>Last step: Indicate what your two angles are</a:t>
            </a:r>
          </a:p>
        </p:txBody>
      </p:sp>
    </p:spTree>
    <p:extLst>
      <p:ext uri="{BB962C8B-B14F-4D97-AF65-F5344CB8AC3E}">
        <p14:creationId xmlns:p14="http://schemas.microsoft.com/office/powerpoint/2010/main" val="375665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1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300038"/>
            <a:ext cx="8270875" cy="7921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Solve for the angle, given the following trig functions.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92113" y="860425"/>
          <a:ext cx="164782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200" imgH="457200" progId="Equation.DSMT4">
                  <p:embed/>
                </p:oleObj>
              </mc:Choice>
              <mc:Fallback>
                <p:oleObj name="Equation" r:id="rId3" imgW="965200" imgH="4572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860425"/>
                        <a:ext cx="1647825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562350" y="873125"/>
            <a:ext cx="2643188" cy="2401888"/>
            <a:chOff x="470557" y="3063834"/>
            <a:chExt cx="1620000" cy="1620000"/>
          </a:xfrm>
        </p:grpSpPr>
        <p:cxnSp>
          <p:nvCxnSpPr>
            <p:cNvPr id="8" name="Straight Arrow Connector 7"/>
            <p:cNvCxnSpPr/>
            <p:nvPr/>
          </p:nvCxnSpPr>
          <p:spPr>
            <a:xfrm rot="5400000">
              <a:off x="461314" y="3873834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70557" y="3812268"/>
              <a:ext cx="1620000" cy="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774700" y="1749425"/>
            <a:ext cx="2305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ratio is positive</a:t>
            </a:r>
          </a:p>
        </p:txBody>
      </p:sp>
      <p:sp>
        <p:nvSpPr>
          <p:cNvPr id="15" name="Right Brace 14"/>
          <p:cNvSpPr/>
          <p:nvPr/>
        </p:nvSpPr>
        <p:spPr>
          <a:xfrm rot="5400000">
            <a:off x="1663700" y="1373188"/>
            <a:ext cx="333375" cy="533400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5419725" y="2368550"/>
            <a:ext cx="393700" cy="355600"/>
            <a:chOff x="2384960" y="4641273"/>
            <a:chExt cx="370115" cy="31073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386453" y="4642661"/>
              <a:ext cx="368622" cy="309349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2384960" y="4641273"/>
              <a:ext cx="368623" cy="309350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3852863" y="2349500"/>
            <a:ext cx="393700" cy="357188"/>
            <a:chOff x="2384960" y="4641273"/>
            <a:chExt cx="370115" cy="31073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386452" y="4642654"/>
              <a:ext cx="368623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384960" y="4641273"/>
              <a:ext cx="368622" cy="309356"/>
            </a:xfrm>
            <a:prstGeom prst="line">
              <a:avLst/>
            </a:prstGeom>
            <a:ln w="50800">
              <a:solidFill>
                <a:srgbClr val="00B0F0">
                  <a:alpha val="61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flipV="1">
            <a:off x="4887913" y="1155700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4030663" y="1144588"/>
            <a:ext cx="831850" cy="8032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966788" y="2206625"/>
          <a:ext cx="118586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447" imgH="457002" progId="Equation.DSMT4">
                  <p:embed/>
                </p:oleObj>
              </mc:Choice>
              <mc:Fallback>
                <p:oleObj name="Equation" r:id="rId5" imgW="812447" imgH="457002" progId="Equation.DSMT4">
                  <p:embed/>
                  <p:pic>
                    <p:nvPicPr>
                      <p:cNvPr id="2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8" y="2206625"/>
                        <a:ext cx="1185862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547688" y="2286000"/>
          <a:ext cx="557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35" imgH="241195" progId="Equation.DSMT4">
                  <p:embed/>
                </p:oleObj>
              </mc:Choice>
              <mc:Fallback>
                <p:oleObj name="Equation" r:id="rId7" imgW="380835" imgH="241195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6000"/>
                        <a:ext cx="557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/>
        </p:nvGraphicFramePr>
        <p:xfrm>
          <a:off x="1804988" y="2309813"/>
          <a:ext cx="557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35" imgH="241195" progId="Equation.DSMT4">
                  <p:embed/>
                </p:oleObj>
              </mc:Choice>
              <mc:Fallback>
                <p:oleObj name="Equation" r:id="rId9" imgW="380835" imgH="241195" progId="Equation.DSMT4">
                  <p:embed/>
                  <p:pic>
                    <p:nvPicPr>
                      <p:cNvPr id="3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988" y="2309813"/>
                        <a:ext cx="557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/>
        </p:nvGraphicFramePr>
        <p:xfrm>
          <a:off x="1282700" y="3052763"/>
          <a:ext cx="4873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353" imgH="177569" progId="Equation.DSMT4">
                  <p:embed/>
                </p:oleObj>
              </mc:Choice>
              <mc:Fallback>
                <p:oleObj name="Equation" r:id="rId10" imgW="266353" imgH="177569" progId="Equation.DSMT4">
                  <p:embed/>
                  <p:pic>
                    <p:nvPicPr>
                      <p:cNvPr id="3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052763"/>
                        <a:ext cx="487363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1730375" y="2862263"/>
          <a:ext cx="99853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725" imgH="457002" progId="Equation.DSMT4">
                  <p:embed/>
                </p:oleObj>
              </mc:Choice>
              <mc:Fallback>
                <p:oleObj name="Equation" r:id="rId12" imgW="634725" imgH="457002" progId="Equation.DSMT4">
                  <p:embed/>
                  <p:pic>
                    <p:nvPicPr>
                      <p:cNvPr id="3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75" y="2862263"/>
                        <a:ext cx="998538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400800" y="1187450"/>
            <a:ext cx="20129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angle has to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be in Q1 and Q2</a:t>
            </a:r>
          </a:p>
        </p:txBody>
      </p:sp>
      <p:sp>
        <p:nvSpPr>
          <p:cNvPr id="35" name="TextBox 18"/>
          <p:cNvSpPr txBox="1">
            <a:spLocks noChangeArrowheads="1"/>
          </p:cNvSpPr>
          <p:nvPr/>
        </p:nvSpPr>
        <p:spPr bwMode="auto">
          <a:xfrm>
            <a:off x="5395913" y="1155700"/>
            <a:ext cx="649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6" name="TextBox 19"/>
          <p:cNvSpPr txBox="1">
            <a:spLocks noChangeArrowheads="1"/>
          </p:cNvSpPr>
          <p:nvPr/>
        </p:nvSpPr>
        <p:spPr bwMode="auto">
          <a:xfrm>
            <a:off x="3817938" y="1169988"/>
            <a:ext cx="6492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7" name="TextBox 20"/>
          <p:cNvSpPr txBox="1">
            <a:spLocks noChangeArrowheads="1"/>
          </p:cNvSpPr>
          <p:nvPr/>
        </p:nvSpPr>
        <p:spPr bwMode="auto">
          <a:xfrm>
            <a:off x="3852863" y="2276475"/>
            <a:ext cx="620712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21"/>
          <p:cNvSpPr txBox="1">
            <a:spLocks noChangeArrowheads="1"/>
          </p:cNvSpPr>
          <p:nvPr/>
        </p:nvSpPr>
        <p:spPr bwMode="auto">
          <a:xfrm>
            <a:off x="5405438" y="2290763"/>
            <a:ext cx="6778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48413" y="2035175"/>
            <a:ext cx="21844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Inverse sine the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equation to find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where the angle is</a:t>
            </a:r>
          </a:p>
        </p:txBody>
      </p:sp>
      <p:graphicFrame>
        <p:nvGraphicFramePr>
          <p:cNvPr id="40" name="Object 8"/>
          <p:cNvGraphicFramePr>
            <a:graphicFrameLocks noChangeAspect="1"/>
          </p:cNvGraphicFramePr>
          <p:nvPr/>
        </p:nvGraphicFramePr>
        <p:xfrm>
          <a:off x="1846263" y="3541713"/>
          <a:ext cx="7905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35" imgH="241195" progId="Equation.DSMT4">
                  <p:embed/>
                </p:oleObj>
              </mc:Choice>
              <mc:Fallback>
                <p:oleObj name="Equation" r:id="rId14" imgW="380835" imgH="241195" progId="Equation.DSMT4">
                  <p:embed/>
                  <p:pic>
                    <p:nvPicPr>
                      <p:cNvPr id="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3" y="3541713"/>
                        <a:ext cx="79057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9"/>
          <p:cNvGraphicFramePr>
            <a:graphicFrameLocks noChangeAspect="1"/>
          </p:cNvGraphicFramePr>
          <p:nvPr/>
        </p:nvGraphicFramePr>
        <p:xfrm>
          <a:off x="1211263" y="3609975"/>
          <a:ext cx="579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7362" imgH="228501" progId="Equation.DSMT4">
                  <p:embed/>
                </p:oleObj>
              </mc:Choice>
              <mc:Fallback>
                <p:oleObj name="Equation" r:id="rId16" imgW="317362" imgH="228501" progId="Equation.DSMT4">
                  <p:embed/>
                  <p:pic>
                    <p:nvPicPr>
                      <p:cNvPr id="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3609975"/>
                        <a:ext cx="5794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Arc 41"/>
          <p:cNvSpPr/>
          <p:nvPr/>
        </p:nvSpPr>
        <p:spPr>
          <a:xfrm>
            <a:off x="4244975" y="1338263"/>
            <a:ext cx="1258888" cy="1258887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10"/>
          <p:cNvGraphicFramePr>
            <a:graphicFrameLocks noChangeAspect="1"/>
          </p:cNvGraphicFramePr>
          <p:nvPr/>
        </p:nvGraphicFramePr>
        <p:xfrm>
          <a:off x="5507038" y="1543050"/>
          <a:ext cx="5667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35" imgH="241195" progId="Equation.DSMT4">
                  <p:embed/>
                </p:oleObj>
              </mc:Choice>
              <mc:Fallback>
                <p:oleObj name="Equation" r:id="rId18" imgW="380835" imgH="241195" progId="Equation.DSMT4">
                  <p:embed/>
                  <p:pic>
                    <p:nvPicPr>
                      <p:cNvPr id="4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7038" y="1543050"/>
                        <a:ext cx="5667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5135563" y="3225800"/>
            <a:ext cx="3413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2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angle in Q2 using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reference angle</a:t>
            </a:r>
          </a:p>
        </p:txBody>
      </p:sp>
      <p:sp>
        <p:nvSpPr>
          <p:cNvPr id="47" name="Arc 46"/>
          <p:cNvSpPr/>
          <p:nvPr/>
        </p:nvSpPr>
        <p:spPr>
          <a:xfrm flipH="1">
            <a:off x="4246563" y="1338263"/>
            <a:ext cx="1258887" cy="1260475"/>
          </a:xfrm>
          <a:prstGeom prst="arc">
            <a:avLst>
              <a:gd name="adj1" fmla="val 19158946"/>
              <a:gd name="adj2" fmla="val 0"/>
            </a:avLst>
          </a:prstGeom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8" name="Object 11"/>
          <p:cNvGraphicFramePr>
            <a:graphicFrameLocks noChangeAspect="1"/>
          </p:cNvGraphicFramePr>
          <p:nvPr/>
        </p:nvGraphicFramePr>
        <p:xfrm>
          <a:off x="3751263" y="1552575"/>
          <a:ext cx="5667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835" imgH="241195" progId="Equation.DSMT4">
                  <p:embed/>
                </p:oleObj>
              </mc:Choice>
              <mc:Fallback>
                <p:oleObj name="Equation" r:id="rId19" imgW="380835" imgH="241195" progId="Equation.DSMT4">
                  <p:embed/>
                  <p:pic>
                    <p:nvPicPr>
                      <p:cNvPr id="4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63" y="1552575"/>
                        <a:ext cx="5667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Arc 48"/>
          <p:cNvSpPr/>
          <p:nvPr/>
        </p:nvSpPr>
        <p:spPr>
          <a:xfrm>
            <a:off x="4410075" y="1473200"/>
            <a:ext cx="925513" cy="1017588"/>
          </a:xfrm>
          <a:prstGeom prst="arc">
            <a:avLst>
              <a:gd name="adj1" fmla="val 13494137"/>
              <a:gd name="adj2" fmla="val 0"/>
            </a:avLst>
          </a:prstGeom>
          <a:ln>
            <a:solidFill>
              <a:srgbClr val="0070C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0" name="Object 12"/>
          <p:cNvGraphicFramePr>
            <a:graphicFrameLocks noChangeAspect="1"/>
          </p:cNvGraphicFramePr>
          <p:nvPr/>
        </p:nvGraphicFramePr>
        <p:xfrm>
          <a:off x="4537075" y="1087438"/>
          <a:ext cx="3476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500" imgH="228600" progId="Equation.DSMT4">
                  <p:embed/>
                </p:oleObj>
              </mc:Choice>
              <mc:Fallback>
                <p:oleObj name="Equation" r:id="rId20" imgW="190500" imgH="228600" progId="Equation.DSMT4">
                  <p:embed/>
                  <p:pic>
                    <p:nvPicPr>
                      <p:cNvPr id="5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075" y="1087438"/>
                        <a:ext cx="3476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3"/>
          <p:cNvGraphicFramePr>
            <a:graphicFrameLocks noChangeAspect="1"/>
          </p:cNvGraphicFramePr>
          <p:nvPr/>
        </p:nvGraphicFramePr>
        <p:xfrm>
          <a:off x="969963" y="2208213"/>
          <a:ext cx="17049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68400" imgH="457200" progId="Equation.DSMT4">
                  <p:embed/>
                </p:oleObj>
              </mc:Choice>
              <mc:Fallback>
                <p:oleObj name="Equation" r:id="rId22" imgW="1168400" imgH="457200" progId="Equation.DSMT4">
                  <p:embed/>
                  <p:pic>
                    <p:nvPicPr>
                      <p:cNvPr id="5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2208213"/>
                        <a:ext cx="170497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4"/>
          <p:cNvGraphicFramePr>
            <a:graphicFrameLocks noChangeAspect="1"/>
          </p:cNvGraphicFramePr>
          <p:nvPr/>
        </p:nvGraphicFramePr>
        <p:xfrm>
          <a:off x="1177925" y="4170363"/>
          <a:ext cx="19923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91726" imgH="279279" progId="Equation.DSMT4">
                  <p:embed/>
                </p:oleObj>
              </mc:Choice>
              <mc:Fallback>
                <p:oleObj name="Equation" r:id="rId24" imgW="1091726" imgH="279279" progId="Equation.DSMT4">
                  <p:embed/>
                  <p:pic>
                    <p:nvPicPr>
                      <p:cNvPr id="5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925" y="4170363"/>
                        <a:ext cx="1992313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5"/>
          <p:cNvGraphicFramePr>
            <a:graphicFrameLocks noChangeAspect="1"/>
          </p:cNvGraphicFramePr>
          <p:nvPr/>
        </p:nvGraphicFramePr>
        <p:xfrm>
          <a:off x="1570038" y="4638675"/>
          <a:ext cx="10652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83947" imgH="241195" progId="Equation.DSMT4">
                  <p:embed/>
                </p:oleObj>
              </mc:Choice>
              <mc:Fallback>
                <p:oleObj name="Equation" r:id="rId26" imgW="583947" imgH="241195" progId="Equation.DSMT4">
                  <p:embed/>
                  <p:pic>
                    <p:nvPicPr>
                      <p:cNvPr id="5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038" y="4638675"/>
                        <a:ext cx="106521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6"/>
          <p:cNvGraphicFramePr>
            <a:graphicFrameLocks noChangeAspect="1"/>
          </p:cNvGraphicFramePr>
          <p:nvPr/>
        </p:nvGraphicFramePr>
        <p:xfrm>
          <a:off x="4364038" y="1104900"/>
          <a:ext cx="7540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57200" imgH="241300" progId="Equation.DSMT4">
                  <p:embed/>
                </p:oleObj>
              </mc:Choice>
              <mc:Fallback>
                <p:oleObj name="Equation" r:id="rId28" imgW="457200" imgH="241300" progId="Equation.DSMT4">
                  <p:embed/>
                  <p:pic>
                    <p:nvPicPr>
                      <p:cNvPr id="5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1104900"/>
                        <a:ext cx="7540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4210050" y="4032250"/>
            <a:ext cx="4481513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When given a trig equation, there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are usually 2 answers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09575" y="5445125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Check:</a:t>
            </a:r>
          </a:p>
        </p:txBody>
      </p:sp>
      <p:graphicFrame>
        <p:nvGraphicFramePr>
          <p:cNvPr id="57" name="Object 17"/>
          <p:cNvGraphicFramePr>
            <a:graphicFrameLocks noChangeAspect="1"/>
          </p:cNvGraphicFramePr>
          <p:nvPr/>
        </p:nvGraphicFramePr>
        <p:xfrm>
          <a:off x="3278188" y="5489575"/>
          <a:ext cx="763587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18918" imgH="177723" progId="Equation.DSMT4">
                  <p:embed/>
                </p:oleObj>
              </mc:Choice>
              <mc:Fallback>
                <p:oleObj name="Equation" r:id="rId30" imgW="418918" imgH="177723" progId="Equation.DSMT4">
                  <p:embed/>
                  <p:pic>
                    <p:nvPicPr>
                      <p:cNvPr id="5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188" y="5489575"/>
                        <a:ext cx="763587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8"/>
          <p:cNvGraphicFramePr>
            <a:graphicFrameLocks noChangeAspect="1"/>
          </p:cNvGraphicFramePr>
          <p:nvPr/>
        </p:nvGraphicFramePr>
        <p:xfrm>
          <a:off x="1617663" y="5330825"/>
          <a:ext cx="152558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36600" imgH="241300" progId="Equation.DSMT4">
                  <p:embed/>
                </p:oleObj>
              </mc:Choice>
              <mc:Fallback>
                <p:oleObj name="Equation" r:id="rId32" imgW="736600" imgH="241300" progId="Equation.DSMT4">
                  <p:embed/>
                  <p:pic>
                    <p:nvPicPr>
                      <p:cNvPr id="5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5330825"/>
                        <a:ext cx="1525587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9"/>
          <p:cNvGraphicFramePr>
            <a:graphicFrameLocks noChangeAspect="1"/>
          </p:cNvGraphicFramePr>
          <p:nvPr/>
        </p:nvGraphicFramePr>
        <p:xfrm>
          <a:off x="2905125" y="5862638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68140" imgH="355446" progId="Equation.DSMT4">
                  <p:embed/>
                </p:oleObj>
              </mc:Choice>
              <mc:Fallback>
                <p:oleObj name="Equation" r:id="rId34" imgW="368140" imgH="355446" progId="Equation.DSMT4">
                  <p:embed/>
                  <p:pic>
                    <p:nvPicPr>
                      <p:cNvPr id="5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5" y="5862638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0"/>
          <p:cNvGraphicFramePr>
            <a:graphicFrameLocks noChangeAspect="1"/>
          </p:cNvGraphicFramePr>
          <p:nvPr/>
        </p:nvGraphicFramePr>
        <p:xfrm>
          <a:off x="6146800" y="5505450"/>
          <a:ext cx="763588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18918" imgH="177723" progId="Equation.DSMT4">
                  <p:embed/>
                </p:oleObj>
              </mc:Choice>
              <mc:Fallback>
                <p:oleObj name="Equation" r:id="rId36" imgW="418918" imgH="177723" progId="Equation.DSMT4">
                  <p:embed/>
                  <p:pic>
                    <p:nvPicPr>
                      <p:cNvPr id="6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5505450"/>
                        <a:ext cx="763588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1"/>
          <p:cNvGraphicFramePr>
            <a:graphicFrameLocks noChangeAspect="1"/>
          </p:cNvGraphicFramePr>
          <p:nvPr/>
        </p:nvGraphicFramePr>
        <p:xfrm>
          <a:off x="4435475" y="5346700"/>
          <a:ext cx="16827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12447" imgH="241195" progId="Equation.DSMT4">
                  <p:embed/>
                </p:oleObj>
              </mc:Choice>
              <mc:Fallback>
                <p:oleObj name="Equation" r:id="rId37" imgW="812447" imgH="241195" progId="Equation.DSMT4">
                  <p:embed/>
                  <p:pic>
                    <p:nvPicPr>
                      <p:cNvPr id="6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5475" y="5346700"/>
                        <a:ext cx="168275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2"/>
          <p:cNvGraphicFramePr>
            <a:graphicFrameLocks noChangeAspect="1"/>
          </p:cNvGraphicFramePr>
          <p:nvPr/>
        </p:nvGraphicFramePr>
        <p:xfrm>
          <a:off x="5718175" y="5891213"/>
          <a:ext cx="671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68140" imgH="355446" progId="Equation.DSMT4">
                  <p:embed/>
                </p:oleObj>
              </mc:Choice>
              <mc:Fallback>
                <p:oleObj name="Equation" r:id="rId39" imgW="368140" imgH="355446" progId="Equation.DSMT4">
                  <p:embed/>
                  <p:pic>
                    <p:nvPicPr>
                      <p:cNvPr id="6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8175" y="5891213"/>
                        <a:ext cx="6715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0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754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3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42" grpId="0" animBg="1"/>
      <p:bldP spid="44" grpId="0"/>
      <p:bldP spid="47" grpId="0" animBg="1"/>
      <p:bldP spid="49" grpId="0" animBg="1"/>
      <p:bldP spid="55" grpId="0"/>
      <p:bldP spid="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15541-2171-4F47-9299-0AF329C5C94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3528" y="188640"/>
                <a:ext cx="8352928" cy="5760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Practice: Given that  0</a:t>
                </a:r>
                <a:r>
                  <a:rPr lang="en-CA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 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≤∅≤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360°, </m:t>
                    </m:r>
                  </m:oMath>
                </a14:m>
                <a:r>
                  <a:rPr lang="en-CA" dirty="0"/>
                  <a:t>find the angles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15541-2171-4F47-9299-0AF329C5C9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3528" y="188640"/>
                <a:ext cx="8352928" cy="576064"/>
              </a:xfrm>
              <a:blipFill>
                <a:blip r:embed="rId3"/>
                <a:stretch>
                  <a:fillRect l="-1095" t="-8511" b="-42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3847BCFC-4E36-47F1-A808-A604ED678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731567"/>
              </p:ext>
            </p:extLst>
          </p:nvPr>
        </p:nvGraphicFramePr>
        <p:xfrm>
          <a:off x="414338" y="763588"/>
          <a:ext cx="13335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431640" progId="Equation.DSMT4">
                  <p:embed/>
                </p:oleObj>
              </mc:Choice>
              <mc:Fallback>
                <p:oleObj name="Equation" r:id="rId4" imgW="91440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3847BCFC-4E36-47F1-A808-A604ED6780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8" y="763588"/>
                        <a:ext cx="133350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AD05F31B-57E9-41DC-9C6C-718BC770D5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938880"/>
              </p:ext>
            </p:extLst>
          </p:nvPr>
        </p:nvGraphicFramePr>
        <p:xfrm>
          <a:off x="3219450" y="735013"/>
          <a:ext cx="1608138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457200" progId="Equation.DSMT4">
                  <p:embed/>
                </p:oleObj>
              </mc:Choice>
              <mc:Fallback>
                <p:oleObj name="Equation" r:id="rId6" imgW="1104840" imgH="4572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AD05F31B-57E9-41DC-9C6C-718BC770D5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735013"/>
                        <a:ext cx="1608138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B6C8E1CF-3711-4E43-86F6-E28259AD62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23726"/>
              </p:ext>
            </p:extLst>
          </p:nvPr>
        </p:nvGraphicFramePr>
        <p:xfrm>
          <a:off x="6177211" y="704379"/>
          <a:ext cx="157162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457200" progId="Equation.DSMT4">
                  <p:embed/>
                </p:oleObj>
              </mc:Choice>
              <mc:Fallback>
                <p:oleObj name="Equation" r:id="rId8" imgW="1079280" imgH="4572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B6C8E1CF-3711-4E43-86F6-E28259AD62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7211" y="704379"/>
                        <a:ext cx="1571625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5970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10hch3.2"/>
  <p:tag name="ISPRING_RESOURCE_PATHS_HASH" val="a13a1cea625e35eb595b22bd03d01ed654e59"/>
  <p:tag name="ISPRING_RESOURCE_PATHS_HASH_2" val="cd6bc7e3545f6b3cf419856e123b782b85a6"/>
  <p:tag name="ISPRING_ULTRA_SCORM_COURSE_ID" val="769277DB-77C1-40AA-A5E1-0264257A5287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486cf5f6586b68945d23473122b17241e466ddc"/>
  <p:tag name="ISPRING_PLAYERS_CUSTOMIZATION_2" val="UEsDBBQAAgAIAHhOaV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eE5p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eE5p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HhOaV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eE5p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HhOaVKOc/b6agAAAOUAAAAaAAAAbm9uZS9odG1sX3NraW5fc2V0dGluZ3MuanOr5lIAAqUcJQUrhWowG8xPKi0pyc/TS87PK0nNK9HLyy/KTQSrUVJ2AwMlHZyK88tSiwgoTUtMTkUx1NTIwskFp0qEiSZO5i7OlsjqChLTU/WSEpOz04vyS/NSIMqcXV0MXYyVwKpquWoBUEsDBBQAAgAIAHhOaVK8fTX3SgAAAEkAAAAXAAAAbm9uZS9sb2NhbF9zZXR0aW5ncy54bWyzsa/IzVEoSy0qzszPs1Uy1DNQUkjNS85PycxLt1UKDXHTtVBSKC5JzEtJzMnPS7VVystXUrC347LJyU9OzAlOLSkBKizWt+MCAFBLAwQUAAIACAB6Tml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ek5p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6Tml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ek5p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6Tml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ek5p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HpOaVK45zzyXgAAAGMAAAAlAAAAdW5pdmVyc2FsLW5vLXZpZGVvL2xvY2FsX3NldHRpbmdzLnhtbA3KvQ5AQAwA4N1TNN39bQbHZrTgARoakfRacUd4e7d9w9f2rxd4+AqHqcO6qBBYV9sO3R0u85A3CCGSbiSm7FANoe+yVmwlmTjGFAOcQh9fM/uEyCP5NIdbBMsu+wFQSwECAAAUAAIACAB4TmlSXK2x+KEDAADvDAAAGAAAAAAAAAABAAAAAAAAAAAAbm9uZS9jb21tb25fbWVzc2FnZXMubG5nUEsBAgAAFAACAAgAeE5pUhUeYBujAAAAfwEAACkAAAAAAAAAAQAAAAAA1wMAAG5vbmUvcGxheWJhY2tfYW5kX25hdmlnYXRpb25fc2V0dGluZ3MueG1sUEsBAgAAFAACAAgAeE5pUh9UimowAwAAxw4AACIAAAAAAAAAAQAAAAAAwQQAAG5vbmUvZmxhc2hfcHVibGlzaGluZ19zZXR0aW5ncy54bWxQSwECAAAUAAIACAB4TmlScVeUnRUBAADRAgAAHAAAAAAAAAABAAAAAAAxCAAAbm9uZS9mbGFzaF9za2luX3NldHRpbmdzLnhtbFBLAQIAABQAAgAIAHhOaVLXm3CWKwMAAG8OAAAhAAAAAAAAAAEAAAAAAIAJAABub25lL2h0bWxfcHVibGlzaGluZ19zZXR0aW5ncy54bWxQSwECAAAUAAIACAB4TmlSjnP2+moAAADlAAAAGgAAAAAAAAABAAAAAADqDAAAbm9uZS9odG1sX3NraW5fc2V0dGluZ3MuanNQSwECAAAUAAIACAB4TmlSvH0190oAAABJAAAAFwAAAAAAAAABAAAAAACMDQAAbm9uZS9sb2NhbF9zZXR0aW5ncy54bWxQSwECAAAUAAIACAB6TmlSnF4yCBQGAAA3FwAAJgAAAAAAAAABAAAAAAALDgAAdW5pdmVyc2FsLW5vLXZpZGVvL2NvbW1vbl9tZXNzYWdlcy5sbmdQSwECAAAUAAIACAB6TmlSFR5gG6MAAAB/AQAANwAAAAAAAAABAAAAAABjFAAAdW5pdmVyc2FsLW5vLXZpZGVvL3BsYXliYWNrX2FuZF9uYXZpZ2F0aW9uX3NldHRpbmdzLnhtbFBLAQIAABQAAgAIAHpOaVJLM4aKLwUAAGgdAAAwAAAAAAAAAAEAAAAAAFsVAAB1bml2ZXJzYWwtbm8tdmlkZW8vZmxhc2hfcHVibGlzaGluZ19zZXR0aW5ncy54bWxQSwECAAAUAAIACAB6TmlSDnvHIGUDAACXDAAAKgAAAAAAAAABAAAAAADYGgAAdW5pdmVyc2FsLW5vLXZpZGVvL2ZsYXNoX3NraW5fc2V0dGluZ3MueG1sUEsBAgAAFAACAAgAek5pUvrnN04qBQAA8hwAAC8AAAAAAAAAAQAAAAAAhR4AAHVuaXZlcnNhbC1uby12aWRlby9odG1sX3B1Ymxpc2hpbmdfc2V0dGluZ3MueG1sUEsBAgAAFAACAAgAek5pUuxMWVK2AQAAegYAACgAAAAAAAAAAQAAAAAA/CMAAHVuaXZlcnNhbC1uby12aWRlby9odG1sX3NraW5fc2V0dGluZ3MuanNQSwECAAAUAAIACAB6TmlSuOc88l4AAABjAAAAJQAAAAAAAAABAAAAAAD4JQAAdW5pdmVyc2FsLW5vLXZpZGVvL2xvY2FsX3NldHRpbmdzLnhtbFBLBQYAAAAADgAOAIgEAACZJgAAAAA="/>
  <p:tag name="ISPRING_LMS_API_VERSION" val="SCORM 2004 (2nd edition)"/>
  <p:tag name="ISPRING_ULTRA_SCORM_COURCE_TITLE" val="Lesson 4 Solving for Angles in All Four Quadrant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Lesson 4 Solving for Angles in All Four Quadrant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186</TotalTime>
  <Words>1372</Words>
  <Application>Microsoft Office PowerPoint</Application>
  <PresentationFormat>On-screen Show (4:3)</PresentationFormat>
  <Paragraphs>194</Paragraphs>
  <Slides>19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Lesson 4 Solving for Angles in All Four Quadrants</vt:lpstr>
      <vt:lpstr>I) Review: </vt:lpstr>
      <vt:lpstr>I) Trig Ratio for any angle</vt:lpstr>
      <vt:lpstr>PowerPoint Presentation</vt:lpstr>
      <vt:lpstr>IV) Sine/Cosine/Tangent in Different Quadrants</vt:lpstr>
      <vt:lpstr>PowerPoint Presentation</vt:lpstr>
      <vt:lpstr>Steps for Solving for Angles</vt:lpstr>
      <vt:lpstr>PowerPoint Presentation</vt:lpstr>
      <vt:lpstr>PowerPoint Presentation</vt:lpstr>
      <vt:lpstr>PowerPoint Presentation</vt:lpstr>
      <vt:lpstr>PowerPoint Presentation</vt:lpstr>
      <vt:lpstr>Solving Trig Equations with Algebra:</vt:lpstr>
      <vt:lpstr>PowerPoint Presentation</vt:lpstr>
      <vt:lpstr>Sin/Cos/Tan of 0ᴼ, 90ᴼ, 180ᴼ, 270ᴼ, 360ᴼ</vt:lpstr>
      <vt:lpstr>VI) Finding the coordinates of point P on the terminal arm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 Solving for Angles in All Four Quadrants</dc:title>
  <dc:creator>Danny Young</dc:creator>
  <cp:lastModifiedBy>Danny Young</cp:lastModifiedBy>
  <cp:revision>28</cp:revision>
  <dcterms:created xsi:type="dcterms:W3CDTF">2011-06-27T16:11:13Z</dcterms:created>
  <dcterms:modified xsi:type="dcterms:W3CDTF">2021-03-09T17:54:44Z</dcterms:modified>
</cp:coreProperties>
</file>